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9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160FEB-8BDD-CE4E-BE8A-D442909074B7}" type="doc">
      <dgm:prSet loTypeId="urn:microsoft.com/office/officeart/2005/8/layout/hProcess4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7E75A1C-3401-D540-AD2E-7EEE8C17A61D}">
      <dgm:prSet phldrT="[Text]"/>
      <dgm:spPr/>
      <dgm:t>
        <a:bodyPr/>
        <a:lstStyle/>
        <a:p>
          <a:pPr algn="ctr"/>
          <a:r>
            <a:rPr lang="en-US" dirty="0" smtClean="0"/>
            <a:t>Completed</a:t>
          </a:r>
          <a:endParaRPr lang="en-US" dirty="0"/>
        </a:p>
      </dgm:t>
    </dgm:pt>
    <dgm:pt modelId="{B5E274B1-500B-314E-842D-E28CD59C293A}" type="parTrans" cxnId="{F9D2A76D-C8ED-9D46-B1C5-06EFBC0524C0}">
      <dgm:prSet/>
      <dgm:spPr/>
      <dgm:t>
        <a:bodyPr/>
        <a:lstStyle/>
        <a:p>
          <a:pPr algn="ctr"/>
          <a:endParaRPr lang="en-US"/>
        </a:p>
      </dgm:t>
    </dgm:pt>
    <dgm:pt modelId="{4073ADC9-F272-7441-B8E0-BC4691055667}" type="sibTrans" cxnId="{F9D2A76D-C8ED-9D46-B1C5-06EFBC0524C0}">
      <dgm:prSet/>
      <dgm:spPr/>
      <dgm:t>
        <a:bodyPr/>
        <a:lstStyle/>
        <a:p>
          <a:pPr algn="ctr"/>
          <a:endParaRPr lang="en-US"/>
        </a:p>
      </dgm:t>
    </dgm:pt>
    <dgm:pt modelId="{E7982FB5-307C-694E-A466-7E3DE366C86D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Weightings  </a:t>
          </a:r>
          <a:b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endParaRPr lang="en-US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7AACF0FE-8940-3E45-BCF7-053C56AA885D}" type="parTrans" cxnId="{0DCBCE6E-619A-F745-B18B-7B903B87A2B3}">
      <dgm:prSet/>
      <dgm:spPr/>
      <dgm:t>
        <a:bodyPr/>
        <a:lstStyle/>
        <a:p>
          <a:pPr algn="ctr"/>
          <a:endParaRPr lang="en-US"/>
        </a:p>
      </dgm:t>
    </dgm:pt>
    <dgm:pt modelId="{CE39D60A-DFF9-8B43-A41D-67E057F01948}" type="sibTrans" cxnId="{0DCBCE6E-619A-F745-B18B-7B903B87A2B3}">
      <dgm:prSet/>
      <dgm:spPr/>
      <dgm:t>
        <a:bodyPr/>
        <a:lstStyle/>
        <a:p>
          <a:pPr algn="ctr"/>
          <a:endParaRPr lang="en-US"/>
        </a:p>
      </dgm:t>
    </dgm:pt>
    <dgm:pt modelId="{3867DBBF-8F2D-0849-AD91-918E35B4A9A4}">
      <dgm:prSet phldrT="[Text]"/>
      <dgm:spPr/>
      <dgm:t>
        <a:bodyPr/>
        <a:lstStyle/>
        <a:p>
          <a:pPr algn="ctr"/>
          <a:r>
            <a:rPr lang="en-US" dirty="0" smtClean="0"/>
            <a:t>Future</a:t>
          </a:r>
          <a:endParaRPr lang="en-US" dirty="0"/>
        </a:p>
      </dgm:t>
    </dgm:pt>
    <dgm:pt modelId="{FC7D75A9-7741-F844-864D-A84E0CA45F4E}" type="parTrans" cxnId="{7215B99A-FBD4-5A41-8420-39003AF7F9C9}">
      <dgm:prSet/>
      <dgm:spPr/>
      <dgm:t>
        <a:bodyPr/>
        <a:lstStyle/>
        <a:p>
          <a:pPr algn="ctr"/>
          <a:endParaRPr lang="en-US"/>
        </a:p>
      </dgm:t>
    </dgm:pt>
    <dgm:pt modelId="{48465989-FCEA-B849-9625-E6716522BC1D}" type="sibTrans" cxnId="{7215B99A-FBD4-5A41-8420-39003AF7F9C9}">
      <dgm:prSet/>
      <dgm:spPr/>
      <dgm:t>
        <a:bodyPr/>
        <a:lstStyle/>
        <a:p>
          <a:pPr algn="ctr"/>
          <a:endParaRPr lang="en-US"/>
        </a:p>
      </dgm:t>
    </dgm:pt>
    <dgm:pt modelId="{5D75A04D-5775-B543-9C46-FBC635E1B7CB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Set </a:t>
          </a:r>
          <a:b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Compliance Scale</a:t>
          </a:r>
          <a:endParaRPr lang="en-US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898F87DF-7EBF-9E4A-A27C-CA3DD7DA1A0D}" type="parTrans" cxnId="{2B63D6FB-AB48-0849-81E5-CEEF6886A7EE}">
      <dgm:prSet/>
      <dgm:spPr/>
      <dgm:t>
        <a:bodyPr/>
        <a:lstStyle/>
        <a:p>
          <a:pPr algn="ctr"/>
          <a:endParaRPr lang="en-US"/>
        </a:p>
      </dgm:t>
    </dgm:pt>
    <dgm:pt modelId="{1E5FC2DE-324F-6D47-B18C-A1426EBDE9F2}" type="sibTrans" cxnId="{2B63D6FB-AB48-0849-81E5-CEEF6886A7EE}">
      <dgm:prSet/>
      <dgm:spPr/>
      <dgm:t>
        <a:bodyPr/>
        <a:lstStyle/>
        <a:p>
          <a:pPr algn="ctr"/>
          <a:endParaRPr lang="en-US"/>
        </a:p>
      </dgm:t>
    </dgm:pt>
    <dgm:pt modelId="{D2D87A9F-E69E-0247-B397-181910C6C8B0}">
      <dgm:prSet phldrT="[Text]"/>
      <dgm:spPr/>
      <dgm:t>
        <a:bodyPr/>
        <a:lstStyle/>
        <a:p>
          <a:pPr algn="ctr"/>
          <a:r>
            <a:rPr lang="en-US" dirty="0" smtClean="0"/>
            <a:t>Current</a:t>
          </a:r>
          <a:endParaRPr lang="en-US" dirty="0"/>
        </a:p>
      </dgm:t>
    </dgm:pt>
    <dgm:pt modelId="{C5799AEC-95BF-E547-B26B-73F585C897B2}" type="sibTrans" cxnId="{5461CBC3-0041-A04A-B24A-37B8C67CA74C}">
      <dgm:prSet/>
      <dgm:spPr/>
      <dgm:t>
        <a:bodyPr/>
        <a:lstStyle/>
        <a:p>
          <a:pPr algn="ctr"/>
          <a:endParaRPr lang="en-US"/>
        </a:p>
      </dgm:t>
    </dgm:pt>
    <dgm:pt modelId="{8C1B7F09-9237-5F47-8D26-97838A672711}" type="parTrans" cxnId="{5461CBC3-0041-A04A-B24A-37B8C67CA74C}">
      <dgm:prSet/>
      <dgm:spPr/>
      <dgm:t>
        <a:bodyPr/>
        <a:lstStyle/>
        <a:p>
          <a:pPr algn="ctr"/>
          <a:endParaRPr lang="en-US"/>
        </a:p>
      </dgm:t>
    </dgm:pt>
    <dgm:pt modelId="{B8AAFA8D-3A97-5A41-9B24-D86CB4CB23AA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Design Criteria</a:t>
          </a:r>
          <a:endParaRPr lang="en-US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66317B61-D12F-A741-98B9-B9A8B201C49F}" type="sibTrans" cxnId="{6031D8BF-53BA-1140-878D-EA4B369D4F65}">
      <dgm:prSet/>
      <dgm:spPr/>
      <dgm:t>
        <a:bodyPr/>
        <a:lstStyle/>
        <a:p>
          <a:pPr algn="ctr"/>
          <a:endParaRPr lang="en-US"/>
        </a:p>
      </dgm:t>
    </dgm:pt>
    <dgm:pt modelId="{FBBE8898-D038-1F4A-B1EF-30A7C1575BE6}" type="parTrans" cxnId="{6031D8BF-53BA-1140-878D-EA4B369D4F65}">
      <dgm:prSet/>
      <dgm:spPr/>
      <dgm:t>
        <a:bodyPr/>
        <a:lstStyle/>
        <a:p>
          <a:pPr algn="ctr"/>
          <a:endParaRPr lang="en-US"/>
        </a:p>
      </dgm:t>
    </dgm:pt>
    <dgm:pt modelId="{6E02693D-630C-134E-9257-83CB7C3D5022}" type="pres">
      <dgm:prSet presAssocID="{AF160FEB-8BDD-CE4E-BE8A-D442909074B7}" presName="Name0" presStyleCnt="0">
        <dgm:presLayoutVars>
          <dgm:dir/>
          <dgm:animLvl val="lvl"/>
          <dgm:resizeHandles val="exact"/>
        </dgm:presLayoutVars>
      </dgm:prSet>
      <dgm:spPr/>
    </dgm:pt>
    <dgm:pt modelId="{46BDDCE7-0F90-BA44-951F-1BF824EE993C}" type="pres">
      <dgm:prSet presAssocID="{AF160FEB-8BDD-CE4E-BE8A-D442909074B7}" presName="tSp" presStyleCnt="0"/>
      <dgm:spPr/>
    </dgm:pt>
    <dgm:pt modelId="{9A54202E-D805-A649-8C9D-A5AA4E32BA50}" type="pres">
      <dgm:prSet presAssocID="{AF160FEB-8BDD-CE4E-BE8A-D442909074B7}" presName="bSp" presStyleCnt="0"/>
      <dgm:spPr/>
    </dgm:pt>
    <dgm:pt modelId="{B088D3E4-9A82-5649-8A4C-2AD2EAA2A647}" type="pres">
      <dgm:prSet presAssocID="{AF160FEB-8BDD-CE4E-BE8A-D442909074B7}" presName="process" presStyleCnt="0"/>
      <dgm:spPr/>
    </dgm:pt>
    <dgm:pt modelId="{2A1784E8-20A5-6546-87A2-56A57493E6AE}" type="pres">
      <dgm:prSet presAssocID="{67E75A1C-3401-D540-AD2E-7EEE8C17A61D}" presName="composite1" presStyleCnt="0"/>
      <dgm:spPr/>
    </dgm:pt>
    <dgm:pt modelId="{12A6E787-4D9A-DE4E-A4CC-4CD90CE83BEF}" type="pres">
      <dgm:prSet presAssocID="{67E75A1C-3401-D540-AD2E-7EEE8C17A61D}" presName="dummyNode1" presStyleLbl="node1" presStyleIdx="0" presStyleCnt="3"/>
      <dgm:spPr/>
    </dgm:pt>
    <dgm:pt modelId="{254B9EE5-82BE-B044-8804-1D4D9F6C7BC5}" type="pres">
      <dgm:prSet presAssocID="{67E75A1C-3401-D540-AD2E-7EEE8C17A61D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69100F-1230-F347-815D-A90FE186DB88}" type="pres">
      <dgm:prSet presAssocID="{67E75A1C-3401-D540-AD2E-7EEE8C17A61D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E44F20-2C51-0A4A-9A38-5529F21755EE}" type="pres">
      <dgm:prSet presAssocID="{67E75A1C-3401-D540-AD2E-7EEE8C17A61D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AA106239-BF8C-284C-B555-D2B0B3CEA670}" type="pres">
      <dgm:prSet presAssocID="{67E75A1C-3401-D540-AD2E-7EEE8C17A61D}" presName="connSite1" presStyleCnt="0"/>
      <dgm:spPr/>
    </dgm:pt>
    <dgm:pt modelId="{89ECB666-DE90-F447-B053-81780F946E03}" type="pres">
      <dgm:prSet presAssocID="{4073ADC9-F272-7441-B8E0-BC4691055667}" presName="Name9" presStyleLbl="sibTrans2D1" presStyleIdx="0" presStyleCnt="2"/>
      <dgm:spPr/>
    </dgm:pt>
    <dgm:pt modelId="{F0EF423E-A45A-6140-92A2-92F809F4FDA3}" type="pres">
      <dgm:prSet presAssocID="{D2D87A9F-E69E-0247-B397-181910C6C8B0}" presName="composite2" presStyleCnt="0"/>
      <dgm:spPr/>
    </dgm:pt>
    <dgm:pt modelId="{C070F5B8-44BE-6A48-B743-232B48CAB816}" type="pres">
      <dgm:prSet presAssocID="{D2D87A9F-E69E-0247-B397-181910C6C8B0}" presName="dummyNode2" presStyleLbl="node1" presStyleIdx="0" presStyleCnt="3"/>
      <dgm:spPr/>
    </dgm:pt>
    <dgm:pt modelId="{1EDDBA2E-41B5-F340-9A3F-B97F11F24F4D}" type="pres">
      <dgm:prSet presAssocID="{D2D87A9F-E69E-0247-B397-181910C6C8B0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CC7E7-39B6-7646-A10D-966FC999C371}" type="pres">
      <dgm:prSet presAssocID="{D2D87A9F-E69E-0247-B397-181910C6C8B0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DC4D9-8C17-6F4A-83D4-59A75869F7B8}" type="pres">
      <dgm:prSet presAssocID="{D2D87A9F-E69E-0247-B397-181910C6C8B0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0C7EC8-3D6E-8A4F-99AC-51A1E78456C6}" type="pres">
      <dgm:prSet presAssocID="{D2D87A9F-E69E-0247-B397-181910C6C8B0}" presName="connSite2" presStyleCnt="0"/>
      <dgm:spPr/>
    </dgm:pt>
    <dgm:pt modelId="{B59FD998-84CE-D249-8F0E-AFB52F709DD5}" type="pres">
      <dgm:prSet presAssocID="{C5799AEC-95BF-E547-B26B-73F585C897B2}" presName="Name18" presStyleLbl="sibTrans2D1" presStyleIdx="1" presStyleCnt="2"/>
      <dgm:spPr/>
    </dgm:pt>
    <dgm:pt modelId="{E8360084-924A-764F-91D7-64DE7F5B6E04}" type="pres">
      <dgm:prSet presAssocID="{3867DBBF-8F2D-0849-AD91-918E35B4A9A4}" presName="composite1" presStyleCnt="0"/>
      <dgm:spPr/>
    </dgm:pt>
    <dgm:pt modelId="{95EE3B91-5C81-ED4E-BD77-E78F75D2222C}" type="pres">
      <dgm:prSet presAssocID="{3867DBBF-8F2D-0849-AD91-918E35B4A9A4}" presName="dummyNode1" presStyleLbl="node1" presStyleIdx="1" presStyleCnt="3"/>
      <dgm:spPr/>
    </dgm:pt>
    <dgm:pt modelId="{C061E20F-0548-A740-9DDE-6F5D6887A091}" type="pres">
      <dgm:prSet presAssocID="{3867DBBF-8F2D-0849-AD91-918E35B4A9A4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86C1C-0185-6C46-8403-68A10E4AA7B3}" type="pres">
      <dgm:prSet presAssocID="{3867DBBF-8F2D-0849-AD91-918E35B4A9A4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81B9C5-383A-4247-8C2A-AB2747108A9B}" type="pres">
      <dgm:prSet presAssocID="{3867DBBF-8F2D-0849-AD91-918E35B4A9A4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85B91-0297-6647-A35A-D68861D0C003}" type="pres">
      <dgm:prSet presAssocID="{3867DBBF-8F2D-0849-AD91-918E35B4A9A4}" presName="connSite1" presStyleCnt="0"/>
      <dgm:spPr/>
    </dgm:pt>
  </dgm:ptLst>
  <dgm:cxnLst>
    <dgm:cxn modelId="{C9BA4B19-7C1C-5C4A-86B0-CA618F5D6ABE}" type="presOf" srcId="{D2D87A9F-E69E-0247-B397-181910C6C8B0}" destId="{562DC4D9-8C17-6F4A-83D4-59A75869F7B8}" srcOrd="0" destOrd="0" presId="urn:microsoft.com/office/officeart/2005/8/layout/hProcess4"/>
    <dgm:cxn modelId="{CC9A04EC-269B-D24C-B454-8E9E6112651A}" type="presOf" srcId="{5D75A04D-5775-B543-9C46-FBC635E1B7CB}" destId="{C6086C1C-0185-6C46-8403-68A10E4AA7B3}" srcOrd="1" destOrd="0" presId="urn:microsoft.com/office/officeart/2005/8/layout/hProcess4"/>
    <dgm:cxn modelId="{6031D8BF-53BA-1140-878D-EA4B369D4F65}" srcId="{67E75A1C-3401-D540-AD2E-7EEE8C17A61D}" destId="{B8AAFA8D-3A97-5A41-9B24-D86CB4CB23AA}" srcOrd="0" destOrd="0" parTransId="{FBBE8898-D038-1F4A-B1EF-30A7C1575BE6}" sibTransId="{66317B61-D12F-A741-98B9-B9A8B201C49F}"/>
    <dgm:cxn modelId="{307D506C-7820-0B49-AAF3-EDF304996D5A}" type="presOf" srcId="{E7982FB5-307C-694E-A466-7E3DE366C86D}" destId="{1EDDBA2E-41B5-F340-9A3F-B97F11F24F4D}" srcOrd="0" destOrd="0" presId="urn:microsoft.com/office/officeart/2005/8/layout/hProcess4"/>
    <dgm:cxn modelId="{2B63D6FB-AB48-0849-81E5-CEEF6886A7EE}" srcId="{3867DBBF-8F2D-0849-AD91-918E35B4A9A4}" destId="{5D75A04D-5775-B543-9C46-FBC635E1B7CB}" srcOrd="0" destOrd="0" parTransId="{898F87DF-7EBF-9E4A-A27C-CA3DD7DA1A0D}" sibTransId="{1E5FC2DE-324F-6D47-B18C-A1426EBDE9F2}"/>
    <dgm:cxn modelId="{E5E1BC63-F910-1748-8BEC-36BC3EB444E9}" type="presOf" srcId="{B8AAFA8D-3A97-5A41-9B24-D86CB4CB23AA}" destId="{1669100F-1230-F347-815D-A90FE186DB88}" srcOrd="1" destOrd="0" presId="urn:microsoft.com/office/officeart/2005/8/layout/hProcess4"/>
    <dgm:cxn modelId="{0DCBCE6E-619A-F745-B18B-7B903B87A2B3}" srcId="{D2D87A9F-E69E-0247-B397-181910C6C8B0}" destId="{E7982FB5-307C-694E-A466-7E3DE366C86D}" srcOrd="0" destOrd="0" parTransId="{7AACF0FE-8940-3E45-BCF7-053C56AA885D}" sibTransId="{CE39D60A-DFF9-8B43-A41D-67E057F01948}"/>
    <dgm:cxn modelId="{0E3A1046-6BF0-5E4A-8DFA-65D6383B202F}" type="presOf" srcId="{AF160FEB-8BDD-CE4E-BE8A-D442909074B7}" destId="{6E02693D-630C-134E-9257-83CB7C3D5022}" srcOrd="0" destOrd="0" presId="urn:microsoft.com/office/officeart/2005/8/layout/hProcess4"/>
    <dgm:cxn modelId="{7E910BFF-A618-6A42-AB1F-2346AAABE66D}" type="presOf" srcId="{B8AAFA8D-3A97-5A41-9B24-D86CB4CB23AA}" destId="{254B9EE5-82BE-B044-8804-1D4D9F6C7BC5}" srcOrd="0" destOrd="0" presId="urn:microsoft.com/office/officeart/2005/8/layout/hProcess4"/>
    <dgm:cxn modelId="{F9D2A76D-C8ED-9D46-B1C5-06EFBC0524C0}" srcId="{AF160FEB-8BDD-CE4E-BE8A-D442909074B7}" destId="{67E75A1C-3401-D540-AD2E-7EEE8C17A61D}" srcOrd="0" destOrd="0" parTransId="{B5E274B1-500B-314E-842D-E28CD59C293A}" sibTransId="{4073ADC9-F272-7441-B8E0-BC4691055667}"/>
    <dgm:cxn modelId="{C1019253-F956-C340-B82F-F6274AA818C6}" type="presOf" srcId="{67E75A1C-3401-D540-AD2E-7EEE8C17A61D}" destId="{1EE44F20-2C51-0A4A-9A38-5529F21755EE}" srcOrd="0" destOrd="0" presId="urn:microsoft.com/office/officeart/2005/8/layout/hProcess4"/>
    <dgm:cxn modelId="{F15EDF69-DAA7-A346-95C4-BFB2F04D8AFF}" type="presOf" srcId="{E7982FB5-307C-694E-A466-7E3DE366C86D}" destId="{7CECC7E7-39B6-7646-A10D-966FC999C371}" srcOrd="1" destOrd="0" presId="urn:microsoft.com/office/officeart/2005/8/layout/hProcess4"/>
    <dgm:cxn modelId="{155EF920-A665-A445-9E44-04BA3059F14F}" type="presOf" srcId="{C5799AEC-95BF-E547-B26B-73F585C897B2}" destId="{B59FD998-84CE-D249-8F0E-AFB52F709DD5}" srcOrd="0" destOrd="0" presId="urn:microsoft.com/office/officeart/2005/8/layout/hProcess4"/>
    <dgm:cxn modelId="{5461CBC3-0041-A04A-B24A-37B8C67CA74C}" srcId="{AF160FEB-8BDD-CE4E-BE8A-D442909074B7}" destId="{D2D87A9F-E69E-0247-B397-181910C6C8B0}" srcOrd="1" destOrd="0" parTransId="{8C1B7F09-9237-5F47-8D26-97838A672711}" sibTransId="{C5799AEC-95BF-E547-B26B-73F585C897B2}"/>
    <dgm:cxn modelId="{DF0D49CE-F950-9A4B-811E-7D880387BC29}" type="presOf" srcId="{3867DBBF-8F2D-0849-AD91-918E35B4A9A4}" destId="{9E81B9C5-383A-4247-8C2A-AB2747108A9B}" srcOrd="0" destOrd="0" presId="urn:microsoft.com/office/officeart/2005/8/layout/hProcess4"/>
    <dgm:cxn modelId="{F9C432F9-BE1C-9C4C-99B0-C17CBAEBD14F}" type="presOf" srcId="{4073ADC9-F272-7441-B8E0-BC4691055667}" destId="{89ECB666-DE90-F447-B053-81780F946E03}" srcOrd="0" destOrd="0" presId="urn:microsoft.com/office/officeart/2005/8/layout/hProcess4"/>
    <dgm:cxn modelId="{3F562F47-6231-4049-9F74-4A6156BEF27C}" type="presOf" srcId="{5D75A04D-5775-B543-9C46-FBC635E1B7CB}" destId="{C061E20F-0548-A740-9DDE-6F5D6887A091}" srcOrd="0" destOrd="0" presId="urn:microsoft.com/office/officeart/2005/8/layout/hProcess4"/>
    <dgm:cxn modelId="{7215B99A-FBD4-5A41-8420-39003AF7F9C9}" srcId="{AF160FEB-8BDD-CE4E-BE8A-D442909074B7}" destId="{3867DBBF-8F2D-0849-AD91-918E35B4A9A4}" srcOrd="2" destOrd="0" parTransId="{FC7D75A9-7741-F844-864D-A84E0CA45F4E}" sibTransId="{48465989-FCEA-B849-9625-E6716522BC1D}"/>
    <dgm:cxn modelId="{B3AE212B-8B42-694C-B4CE-83C3DD6F44A7}" type="presParOf" srcId="{6E02693D-630C-134E-9257-83CB7C3D5022}" destId="{46BDDCE7-0F90-BA44-951F-1BF824EE993C}" srcOrd="0" destOrd="0" presId="urn:microsoft.com/office/officeart/2005/8/layout/hProcess4"/>
    <dgm:cxn modelId="{12311053-81DF-1E45-B7DF-97C069EF9885}" type="presParOf" srcId="{6E02693D-630C-134E-9257-83CB7C3D5022}" destId="{9A54202E-D805-A649-8C9D-A5AA4E32BA50}" srcOrd="1" destOrd="0" presId="urn:microsoft.com/office/officeart/2005/8/layout/hProcess4"/>
    <dgm:cxn modelId="{DAA1F7F2-ACC7-DE41-8C79-2524289AA44B}" type="presParOf" srcId="{6E02693D-630C-134E-9257-83CB7C3D5022}" destId="{B088D3E4-9A82-5649-8A4C-2AD2EAA2A647}" srcOrd="2" destOrd="0" presId="urn:microsoft.com/office/officeart/2005/8/layout/hProcess4"/>
    <dgm:cxn modelId="{8A18BABA-B2EF-8B4D-B67D-44840C80476E}" type="presParOf" srcId="{B088D3E4-9A82-5649-8A4C-2AD2EAA2A647}" destId="{2A1784E8-20A5-6546-87A2-56A57493E6AE}" srcOrd="0" destOrd="0" presId="urn:microsoft.com/office/officeart/2005/8/layout/hProcess4"/>
    <dgm:cxn modelId="{C1A84A5C-C33E-5C42-BB9F-08D379970643}" type="presParOf" srcId="{2A1784E8-20A5-6546-87A2-56A57493E6AE}" destId="{12A6E787-4D9A-DE4E-A4CC-4CD90CE83BEF}" srcOrd="0" destOrd="0" presId="urn:microsoft.com/office/officeart/2005/8/layout/hProcess4"/>
    <dgm:cxn modelId="{DE38555D-23D3-5148-B2F6-53D217411B51}" type="presParOf" srcId="{2A1784E8-20A5-6546-87A2-56A57493E6AE}" destId="{254B9EE5-82BE-B044-8804-1D4D9F6C7BC5}" srcOrd="1" destOrd="0" presId="urn:microsoft.com/office/officeart/2005/8/layout/hProcess4"/>
    <dgm:cxn modelId="{BBD20BF1-503D-0A4D-8CCD-3FF850A85C85}" type="presParOf" srcId="{2A1784E8-20A5-6546-87A2-56A57493E6AE}" destId="{1669100F-1230-F347-815D-A90FE186DB88}" srcOrd="2" destOrd="0" presId="urn:microsoft.com/office/officeart/2005/8/layout/hProcess4"/>
    <dgm:cxn modelId="{5C9ADB33-F742-6C40-8115-432988422AE2}" type="presParOf" srcId="{2A1784E8-20A5-6546-87A2-56A57493E6AE}" destId="{1EE44F20-2C51-0A4A-9A38-5529F21755EE}" srcOrd="3" destOrd="0" presId="urn:microsoft.com/office/officeart/2005/8/layout/hProcess4"/>
    <dgm:cxn modelId="{A3D1653E-8D55-7847-953D-7DADFC429EC9}" type="presParOf" srcId="{2A1784E8-20A5-6546-87A2-56A57493E6AE}" destId="{AA106239-BF8C-284C-B555-D2B0B3CEA670}" srcOrd="4" destOrd="0" presId="urn:microsoft.com/office/officeart/2005/8/layout/hProcess4"/>
    <dgm:cxn modelId="{C7B9046A-C47A-CF4A-9C42-662BC1F935F0}" type="presParOf" srcId="{B088D3E4-9A82-5649-8A4C-2AD2EAA2A647}" destId="{89ECB666-DE90-F447-B053-81780F946E03}" srcOrd="1" destOrd="0" presId="urn:microsoft.com/office/officeart/2005/8/layout/hProcess4"/>
    <dgm:cxn modelId="{4161B521-9CA1-3F48-A69E-F8A2C27386C9}" type="presParOf" srcId="{B088D3E4-9A82-5649-8A4C-2AD2EAA2A647}" destId="{F0EF423E-A45A-6140-92A2-92F809F4FDA3}" srcOrd="2" destOrd="0" presId="urn:microsoft.com/office/officeart/2005/8/layout/hProcess4"/>
    <dgm:cxn modelId="{450DA165-A8A9-B740-BC55-FC5689E0B658}" type="presParOf" srcId="{F0EF423E-A45A-6140-92A2-92F809F4FDA3}" destId="{C070F5B8-44BE-6A48-B743-232B48CAB816}" srcOrd="0" destOrd="0" presId="urn:microsoft.com/office/officeart/2005/8/layout/hProcess4"/>
    <dgm:cxn modelId="{C8435B24-5799-5449-AA5A-DCDE8B34A07E}" type="presParOf" srcId="{F0EF423E-A45A-6140-92A2-92F809F4FDA3}" destId="{1EDDBA2E-41B5-F340-9A3F-B97F11F24F4D}" srcOrd="1" destOrd="0" presId="urn:microsoft.com/office/officeart/2005/8/layout/hProcess4"/>
    <dgm:cxn modelId="{5BC3D853-75E2-654B-9060-E3850D3DFCC0}" type="presParOf" srcId="{F0EF423E-A45A-6140-92A2-92F809F4FDA3}" destId="{7CECC7E7-39B6-7646-A10D-966FC999C371}" srcOrd="2" destOrd="0" presId="urn:microsoft.com/office/officeart/2005/8/layout/hProcess4"/>
    <dgm:cxn modelId="{5BF26539-A3AD-CA44-A593-8BC50901B97A}" type="presParOf" srcId="{F0EF423E-A45A-6140-92A2-92F809F4FDA3}" destId="{562DC4D9-8C17-6F4A-83D4-59A75869F7B8}" srcOrd="3" destOrd="0" presId="urn:microsoft.com/office/officeart/2005/8/layout/hProcess4"/>
    <dgm:cxn modelId="{9A969A8D-3037-9C43-8EA0-3DC99DA0250F}" type="presParOf" srcId="{F0EF423E-A45A-6140-92A2-92F809F4FDA3}" destId="{1C0C7EC8-3D6E-8A4F-99AC-51A1E78456C6}" srcOrd="4" destOrd="0" presId="urn:microsoft.com/office/officeart/2005/8/layout/hProcess4"/>
    <dgm:cxn modelId="{DB9F6EF3-1A45-6243-BB31-F8DD0C656527}" type="presParOf" srcId="{B088D3E4-9A82-5649-8A4C-2AD2EAA2A647}" destId="{B59FD998-84CE-D249-8F0E-AFB52F709DD5}" srcOrd="3" destOrd="0" presId="urn:microsoft.com/office/officeart/2005/8/layout/hProcess4"/>
    <dgm:cxn modelId="{58E18269-DB55-5146-BC20-78BE5E7A0ADD}" type="presParOf" srcId="{B088D3E4-9A82-5649-8A4C-2AD2EAA2A647}" destId="{E8360084-924A-764F-91D7-64DE7F5B6E04}" srcOrd="4" destOrd="0" presId="urn:microsoft.com/office/officeart/2005/8/layout/hProcess4"/>
    <dgm:cxn modelId="{5C269ABF-6CB6-B041-A642-5C850BD43701}" type="presParOf" srcId="{E8360084-924A-764F-91D7-64DE7F5B6E04}" destId="{95EE3B91-5C81-ED4E-BD77-E78F75D2222C}" srcOrd="0" destOrd="0" presId="urn:microsoft.com/office/officeart/2005/8/layout/hProcess4"/>
    <dgm:cxn modelId="{C0D4A0D4-13C5-5245-A6EA-992643E823D8}" type="presParOf" srcId="{E8360084-924A-764F-91D7-64DE7F5B6E04}" destId="{C061E20F-0548-A740-9DDE-6F5D6887A091}" srcOrd="1" destOrd="0" presId="urn:microsoft.com/office/officeart/2005/8/layout/hProcess4"/>
    <dgm:cxn modelId="{27B13E57-F140-A34D-B11D-96BCEE9F204C}" type="presParOf" srcId="{E8360084-924A-764F-91D7-64DE7F5B6E04}" destId="{C6086C1C-0185-6C46-8403-68A10E4AA7B3}" srcOrd="2" destOrd="0" presId="urn:microsoft.com/office/officeart/2005/8/layout/hProcess4"/>
    <dgm:cxn modelId="{65801247-8115-2540-8D41-89832A4DCAD5}" type="presParOf" srcId="{E8360084-924A-764F-91D7-64DE7F5B6E04}" destId="{9E81B9C5-383A-4247-8C2A-AB2747108A9B}" srcOrd="3" destOrd="0" presId="urn:microsoft.com/office/officeart/2005/8/layout/hProcess4"/>
    <dgm:cxn modelId="{85663EED-D8C7-044A-9DEB-D059E1A181DE}" type="presParOf" srcId="{E8360084-924A-764F-91D7-64DE7F5B6E04}" destId="{0C685B91-0297-6647-A35A-D68861D0C00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645A56-6FC6-8A4C-B839-103739CA1191}" type="doc">
      <dgm:prSet loTypeId="urn:microsoft.com/office/officeart/2005/8/layout/hProcess3" loCatId="" qsTypeId="urn:microsoft.com/office/officeart/2005/8/quickstyle/3D1" qsCatId="3D" csTypeId="urn:microsoft.com/office/officeart/2005/8/colors/colorful3" csCatId="colorful" phldr="1"/>
      <dgm:spPr/>
    </dgm:pt>
    <dgm:pt modelId="{996EB293-7020-0F4D-8627-0394C00CDF0B}">
      <dgm:prSet phldrT="[Text]"/>
      <dgm:spPr/>
      <dgm:t>
        <a:bodyPr/>
        <a:lstStyle/>
        <a:p>
          <a:pPr algn="l"/>
          <a:r>
            <a:rPr lang="en-US" dirty="0" smtClean="0"/>
            <a:t>Above inputs needed before building </a:t>
          </a:r>
          <a:r>
            <a:rPr lang="en-US" b="1" dirty="0" smtClean="0">
              <a:solidFill>
                <a:schemeClr val="bg1"/>
              </a:solidFill>
            </a:rPr>
            <a:t>Evaluation Matrix</a:t>
          </a:r>
          <a:endParaRPr lang="en-US" b="1" dirty="0">
            <a:solidFill>
              <a:schemeClr val="bg1"/>
            </a:solidFill>
          </a:endParaRPr>
        </a:p>
      </dgm:t>
    </dgm:pt>
    <dgm:pt modelId="{9A8165DB-E5A5-AA4F-AB50-85C3956F8AB5}" type="parTrans" cxnId="{77C50B31-09D0-C44B-934F-B41549963B0E}">
      <dgm:prSet/>
      <dgm:spPr/>
      <dgm:t>
        <a:bodyPr/>
        <a:lstStyle/>
        <a:p>
          <a:endParaRPr lang="en-US">
            <a:solidFill>
              <a:srgbClr val="FFFFFF"/>
            </a:solidFill>
          </a:endParaRPr>
        </a:p>
      </dgm:t>
    </dgm:pt>
    <dgm:pt modelId="{71E13C4A-C413-C644-AB59-765F62566D88}" type="sibTrans" cxnId="{77C50B31-09D0-C44B-934F-B41549963B0E}">
      <dgm:prSet/>
      <dgm:spPr/>
      <dgm:t>
        <a:bodyPr/>
        <a:lstStyle/>
        <a:p>
          <a:endParaRPr lang="en-US">
            <a:solidFill>
              <a:srgbClr val="FFFFFF"/>
            </a:solidFill>
          </a:endParaRPr>
        </a:p>
      </dgm:t>
    </dgm:pt>
    <dgm:pt modelId="{240D59D6-47E6-AA4E-8610-AB732E8D48F2}" type="pres">
      <dgm:prSet presAssocID="{EC645A56-6FC6-8A4C-B839-103739CA1191}" presName="Name0" presStyleCnt="0">
        <dgm:presLayoutVars>
          <dgm:dir/>
          <dgm:animLvl val="lvl"/>
          <dgm:resizeHandles val="exact"/>
        </dgm:presLayoutVars>
      </dgm:prSet>
      <dgm:spPr/>
    </dgm:pt>
    <dgm:pt modelId="{2D5EFB82-879B-8047-A841-E6BC39C531A8}" type="pres">
      <dgm:prSet presAssocID="{EC645A56-6FC6-8A4C-B839-103739CA1191}" presName="dummy" presStyleCnt="0"/>
      <dgm:spPr/>
    </dgm:pt>
    <dgm:pt modelId="{6BAAA676-99A0-5642-AD6D-DD1056BB75B6}" type="pres">
      <dgm:prSet presAssocID="{EC645A56-6FC6-8A4C-B839-103739CA1191}" presName="linH" presStyleCnt="0"/>
      <dgm:spPr/>
    </dgm:pt>
    <dgm:pt modelId="{1FF78BA9-4DF8-1147-B3F3-7E1BACE94210}" type="pres">
      <dgm:prSet presAssocID="{EC645A56-6FC6-8A4C-B839-103739CA1191}" presName="padding1" presStyleCnt="0"/>
      <dgm:spPr/>
    </dgm:pt>
    <dgm:pt modelId="{3D7A7231-A707-8844-9404-54275D450CD2}" type="pres">
      <dgm:prSet presAssocID="{996EB293-7020-0F4D-8627-0394C00CDF0B}" presName="linV" presStyleCnt="0"/>
      <dgm:spPr/>
    </dgm:pt>
    <dgm:pt modelId="{1ABA0558-C45D-AC43-9F5D-BBF226E5B076}" type="pres">
      <dgm:prSet presAssocID="{996EB293-7020-0F4D-8627-0394C00CDF0B}" presName="spVertical1" presStyleCnt="0"/>
      <dgm:spPr/>
    </dgm:pt>
    <dgm:pt modelId="{DC3DFBD9-5564-6C4D-B58A-D6A5DF069511}" type="pres">
      <dgm:prSet presAssocID="{996EB293-7020-0F4D-8627-0394C00CDF0B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21128-B28F-3D46-B7A8-EF12ADD69FE7}" type="pres">
      <dgm:prSet presAssocID="{996EB293-7020-0F4D-8627-0394C00CDF0B}" presName="spVertical2" presStyleCnt="0"/>
      <dgm:spPr/>
    </dgm:pt>
    <dgm:pt modelId="{3022B467-CFE7-FF44-9503-8BDE676AC444}" type="pres">
      <dgm:prSet presAssocID="{996EB293-7020-0F4D-8627-0394C00CDF0B}" presName="spVertical3" presStyleCnt="0"/>
      <dgm:spPr/>
    </dgm:pt>
    <dgm:pt modelId="{E163F457-F245-C748-B496-A136B3DC0E33}" type="pres">
      <dgm:prSet presAssocID="{EC645A56-6FC6-8A4C-B839-103739CA1191}" presName="padding2" presStyleCnt="0"/>
      <dgm:spPr/>
    </dgm:pt>
    <dgm:pt modelId="{6A6A6566-4671-484D-924E-59BBD93004E5}" type="pres">
      <dgm:prSet presAssocID="{EC645A56-6FC6-8A4C-B839-103739CA1191}" presName="negArrow" presStyleCnt="0"/>
      <dgm:spPr/>
    </dgm:pt>
    <dgm:pt modelId="{FE2E86CC-3359-614F-A2C4-5EC34AED3ED5}" type="pres">
      <dgm:prSet presAssocID="{EC645A56-6FC6-8A4C-B839-103739CA1191}" presName="backgroundArrow" presStyleLbl="node1" presStyleIdx="0" presStyleCnt="1"/>
      <dgm:spPr/>
    </dgm:pt>
  </dgm:ptLst>
  <dgm:cxnLst>
    <dgm:cxn modelId="{AF23D172-8219-AE45-9092-0673D65A996B}" type="presOf" srcId="{EC645A56-6FC6-8A4C-B839-103739CA1191}" destId="{240D59D6-47E6-AA4E-8610-AB732E8D48F2}" srcOrd="0" destOrd="0" presId="urn:microsoft.com/office/officeart/2005/8/layout/hProcess3"/>
    <dgm:cxn modelId="{77C50B31-09D0-C44B-934F-B41549963B0E}" srcId="{EC645A56-6FC6-8A4C-B839-103739CA1191}" destId="{996EB293-7020-0F4D-8627-0394C00CDF0B}" srcOrd="0" destOrd="0" parTransId="{9A8165DB-E5A5-AA4F-AB50-85C3956F8AB5}" sibTransId="{71E13C4A-C413-C644-AB59-765F62566D88}"/>
    <dgm:cxn modelId="{D276C7BF-8EE9-0A46-801D-C40A5CF21724}" type="presOf" srcId="{996EB293-7020-0F4D-8627-0394C00CDF0B}" destId="{DC3DFBD9-5564-6C4D-B58A-D6A5DF069511}" srcOrd="0" destOrd="0" presId="urn:microsoft.com/office/officeart/2005/8/layout/hProcess3"/>
    <dgm:cxn modelId="{86E65666-1033-C14D-A26D-1E302D6E3460}" type="presParOf" srcId="{240D59D6-47E6-AA4E-8610-AB732E8D48F2}" destId="{2D5EFB82-879B-8047-A841-E6BC39C531A8}" srcOrd="0" destOrd="0" presId="urn:microsoft.com/office/officeart/2005/8/layout/hProcess3"/>
    <dgm:cxn modelId="{3EE1A3A7-1465-E84F-B345-43FBB5BAA2C7}" type="presParOf" srcId="{240D59D6-47E6-AA4E-8610-AB732E8D48F2}" destId="{6BAAA676-99A0-5642-AD6D-DD1056BB75B6}" srcOrd="1" destOrd="0" presId="urn:microsoft.com/office/officeart/2005/8/layout/hProcess3"/>
    <dgm:cxn modelId="{285D550F-35EF-8B44-B27B-AE5FAD13CF2D}" type="presParOf" srcId="{6BAAA676-99A0-5642-AD6D-DD1056BB75B6}" destId="{1FF78BA9-4DF8-1147-B3F3-7E1BACE94210}" srcOrd="0" destOrd="0" presId="urn:microsoft.com/office/officeart/2005/8/layout/hProcess3"/>
    <dgm:cxn modelId="{6E06C803-D278-8940-9C78-D3FA295D7872}" type="presParOf" srcId="{6BAAA676-99A0-5642-AD6D-DD1056BB75B6}" destId="{3D7A7231-A707-8844-9404-54275D450CD2}" srcOrd="1" destOrd="0" presId="urn:microsoft.com/office/officeart/2005/8/layout/hProcess3"/>
    <dgm:cxn modelId="{DA2284E9-A708-A64A-96BE-898CCB2EC061}" type="presParOf" srcId="{3D7A7231-A707-8844-9404-54275D450CD2}" destId="{1ABA0558-C45D-AC43-9F5D-BBF226E5B076}" srcOrd="0" destOrd="0" presId="urn:microsoft.com/office/officeart/2005/8/layout/hProcess3"/>
    <dgm:cxn modelId="{09FBB690-9CA4-5842-8842-96A803AEF04F}" type="presParOf" srcId="{3D7A7231-A707-8844-9404-54275D450CD2}" destId="{DC3DFBD9-5564-6C4D-B58A-D6A5DF069511}" srcOrd="1" destOrd="0" presId="urn:microsoft.com/office/officeart/2005/8/layout/hProcess3"/>
    <dgm:cxn modelId="{CF78CC5E-4941-5B40-A781-CB9373EEDEA3}" type="presParOf" srcId="{3D7A7231-A707-8844-9404-54275D450CD2}" destId="{04E21128-B28F-3D46-B7A8-EF12ADD69FE7}" srcOrd="2" destOrd="0" presId="urn:microsoft.com/office/officeart/2005/8/layout/hProcess3"/>
    <dgm:cxn modelId="{D3DE8BAE-772E-844D-8836-4C66009D3C0C}" type="presParOf" srcId="{3D7A7231-A707-8844-9404-54275D450CD2}" destId="{3022B467-CFE7-FF44-9503-8BDE676AC444}" srcOrd="3" destOrd="0" presId="urn:microsoft.com/office/officeart/2005/8/layout/hProcess3"/>
    <dgm:cxn modelId="{ACB4CF38-0375-AF4E-B61F-D161DE81ECEE}" type="presParOf" srcId="{6BAAA676-99A0-5642-AD6D-DD1056BB75B6}" destId="{E163F457-F245-C748-B496-A136B3DC0E33}" srcOrd="2" destOrd="0" presId="urn:microsoft.com/office/officeart/2005/8/layout/hProcess3"/>
    <dgm:cxn modelId="{A81D4F93-1495-E54B-A874-C4827008E4FC}" type="presParOf" srcId="{6BAAA676-99A0-5642-AD6D-DD1056BB75B6}" destId="{6A6A6566-4671-484D-924E-59BBD93004E5}" srcOrd="3" destOrd="0" presId="urn:microsoft.com/office/officeart/2005/8/layout/hProcess3"/>
    <dgm:cxn modelId="{FB84588A-58C2-794B-8FCD-23A0D98396B5}" type="presParOf" srcId="{6BAAA676-99A0-5642-AD6D-DD1056BB75B6}" destId="{FE2E86CC-3359-614F-A2C4-5EC34AED3ED5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5C07EA-EBDB-8B42-9A45-D54BF6E5153B}" type="doc">
      <dgm:prSet loTypeId="urn:microsoft.com/office/officeart/2005/8/layout/chevron2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95DAE7E8-3751-7A4F-AE33-E9BFFA715BDC}">
      <dgm:prSet phldrT="[Text]"/>
      <dgm:spPr/>
      <dgm:t>
        <a:bodyPr/>
        <a:lstStyle/>
        <a:p>
          <a:r>
            <a:rPr lang="en-US" dirty="0" smtClean="0"/>
            <a:t>0</a:t>
          </a:r>
          <a:endParaRPr lang="en-US" dirty="0"/>
        </a:p>
      </dgm:t>
    </dgm:pt>
    <dgm:pt modelId="{4ABE0B55-23C4-E242-8185-0768D322C32B}" type="parTrans" cxnId="{F8DF0A1E-5C9E-D74B-A0B8-628EDEBFF63C}">
      <dgm:prSet/>
      <dgm:spPr/>
      <dgm:t>
        <a:bodyPr/>
        <a:lstStyle/>
        <a:p>
          <a:endParaRPr lang="en-US"/>
        </a:p>
      </dgm:t>
    </dgm:pt>
    <dgm:pt modelId="{D49DD76F-2BE0-FB40-A9F4-53B11CD569B1}" type="sibTrans" cxnId="{F8DF0A1E-5C9E-D74B-A0B8-628EDEBFF63C}">
      <dgm:prSet/>
      <dgm:spPr/>
      <dgm:t>
        <a:bodyPr/>
        <a:lstStyle/>
        <a:p>
          <a:endParaRPr lang="en-US"/>
        </a:p>
      </dgm:t>
    </dgm:pt>
    <dgm:pt modelId="{A545DCC2-435A-2342-8B47-45BAD40C2414}">
      <dgm:prSet phldrT="[Text]"/>
      <dgm:spPr/>
      <dgm:t>
        <a:bodyPr/>
        <a:lstStyle/>
        <a:p>
          <a:r>
            <a:rPr lang="en-US" dirty="0" smtClean="0"/>
            <a:t>Non-compliance</a:t>
          </a:r>
          <a:endParaRPr lang="en-US" dirty="0"/>
        </a:p>
      </dgm:t>
    </dgm:pt>
    <dgm:pt modelId="{BD6985C9-316C-ED49-885B-A6FF8429C0FC}" type="parTrans" cxnId="{16A44269-8B01-224F-8865-881FB5C0AE32}">
      <dgm:prSet/>
      <dgm:spPr/>
      <dgm:t>
        <a:bodyPr/>
        <a:lstStyle/>
        <a:p>
          <a:endParaRPr lang="en-US"/>
        </a:p>
      </dgm:t>
    </dgm:pt>
    <dgm:pt modelId="{191C29FB-8655-754D-993B-03BC3C1DD463}" type="sibTrans" cxnId="{16A44269-8B01-224F-8865-881FB5C0AE32}">
      <dgm:prSet/>
      <dgm:spPr/>
      <dgm:t>
        <a:bodyPr/>
        <a:lstStyle/>
        <a:p>
          <a:endParaRPr lang="en-US"/>
        </a:p>
      </dgm:t>
    </dgm:pt>
    <dgm:pt modelId="{962CC1CB-A98F-BE4B-AF9D-B5872DB64A9B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8077AAFB-A850-7E46-A4AE-94572B72784B}" type="parTrans" cxnId="{4100EA3C-59AD-8F4D-A992-29E4B89A479A}">
      <dgm:prSet/>
      <dgm:spPr/>
      <dgm:t>
        <a:bodyPr/>
        <a:lstStyle/>
        <a:p>
          <a:endParaRPr lang="en-US"/>
        </a:p>
      </dgm:t>
    </dgm:pt>
    <dgm:pt modelId="{7E8B546B-177F-B144-BC43-38241638C5B3}" type="sibTrans" cxnId="{4100EA3C-59AD-8F4D-A992-29E4B89A479A}">
      <dgm:prSet/>
      <dgm:spPr/>
      <dgm:t>
        <a:bodyPr/>
        <a:lstStyle/>
        <a:p>
          <a:endParaRPr lang="en-US"/>
        </a:p>
      </dgm:t>
    </dgm:pt>
    <dgm:pt modelId="{026B3F70-74B2-A64A-BA43-1BD823BB1B3F}">
      <dgm:prSet phldrT="[Text]"/>
      <dgm:spPr/>
      <dgm:t>
        <a:bodyPr/>
        <a:lstStyle/>
        <a:p>
          <a:r>
            <a:rPr lang="en-US" dirty="0" smtClean="0"/>
            <a:t>Partial compliance</a:t>
          </a:r>
          <a:endParaRPr lang="en-US" dirty="0"/>
        </a:p>
      </dgm:t>
    </dgm:pt>
    <dgm:pt modelId="{7B233A4A-2ACB-9F47-BD91-CF1BDFE8B715}" type="parTrans" cxnId="{82E6C3C7-E910-A04E-93CB-79F359CCF8BE}">
      <dgm:prSet/>
      <dgm:spPr/>
      <dgm:t>
        <a:bodyPr/>
        <a:lstStyle/>
        <a:p>
          <a:endParaRPr lang="en-US"/>
        </a:p>
      </dgm:t>
    </dgm:pt>
    <dgm:pt modelId="{DD9231B2-FC2A-DF44-8A67-C5D82CB4D53C}" type="sibTrans" cxnId="{82E6C3C7-E910-A04E-93CB-79F359CCF8BE}">
      <dgm:prSet/>
      <dgm:spPr/>
      <dgm:t>
        <a:bodyPr/>
        <a:lstStyle/>
        <a:p>
          <a:endParaRPr lang="en-US"/>
        </a:p>
      </dgm:t>
    </dgm:pt>
    <dgm:pt modelId="{F610B154-9F19-CA4A-9D11-CECE6AFB084E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88E60D0A-E21D-8B44-81BE-AB03F55DD1E5}" type="parTrans" cxnId="{ED910C8C-92D5-0646-A671-C11FB57FD3F0}">
      <dgm:prSet/>
      <dgm:spPr/>
      <dgm:t>
        <a:bodyPr/>
        <a:lstStyle/>
        <a:p>
          <a:endParaRPr lang="en-US"/>
        </a:p>
      </dgm:t>
    </dgm:pt>
    <dgm:pt modelId="{278A5915-7E07-A44F-99E0-3F07C3BF47AE}" type="sibTrans" cxnId="{ED910C8C-92D5-0646-A671-C11FB57FD3F0}">
      <dgm:prSet/>
      <dgm:spPr/>
      <dgm:t>
        <a:bodyPr/>
        <a:lstStyle/>
        <a:p>
          <a:endParaRPr lang="en-US"/>
        </a:p>
      </dgm:t>
    </dgm:pt>
    <dgm:pt modelId="{7D9C8998-C358-DC4B-B5DB-67BED59B1672}">
      <dgm:prSet phldrT="[Text]"/>
      <dgm:spPr/>
      <dgm:t>
        <a:bodyPr/>
        <a:lstStyle/>
        <a:p>
          <a:r>
            <a:rPr lang="en-US" dirty="0" smtClean="0"/>
            <a:t>Full compliance</a:t>
          </a:r>
          <a:endParaRPr lang="en-US" dirty="0"/>
        </a:p>
      </dgm:t>
    </dgm:pt>
    <dgm:pt modelId="{EEFBC328-ABB1-654F-95D9-C07BAB87C7A3}" type="parTrans" cxnId="{3F11D246-E21D-4142-9EC7-CE69DCD0A34C}">
      <dgm:prSet/>
      <dgm:spPr/>
      <dgm:t>
        <a:bodyPr/>
        <a:lstStyle/>
        <a:p>
          <a:endParaRPr lang="en-US"/>
        </a:p>
      </dgm:t>
    </dgm:pt>
    <dgm:pt modelId="{BDFBFE61-F773-0F4F-8D39-9BE308059349}" type="sibTrans" cxnId="{3F11D246-E21D-4142-9EC7-CE69DCD0A34C}">
      <dgm:prSet/>
      <dgm:spPr/>
      <dgm:t>
        <a:bodyPr/>
        <a:lstStyle/>
        <a:p>
          <a:endParaRPr lang="en-US"/>
        </a:p>
      </dgm:t>
    </dgm:pt>
    <dgm:pt modelId="{EA481EED-2FF4-B147-9872-0358D7EC2C4B}">
      <dgm:prSet phldrT="[Text]"/>
      <dgm:spPr/>
      <dgm:t>
        <a:bodyPr/>
        <a:lstStyle/>
        <a:p>
          <a:r>
            <a:rPr lang="en-US" dirty="0" smtClean="0"/>
            <a:t>5</a:t>
          </a:r>
          <a:endParaRPr lang="en-US" dirty="0"/>
        </a:p>
      </dgm:t>
    </dgm:pt>
    <dgm:pt modelId="{8E847FA1-0E0D-A64A-8065-694799709F25}" type="parTrans" cxnId="{B64BC61A-6A15-F048-B5AC-B39D9463DB2E}">
      <dgm:prSet/>
      <dgm:spPr/>
      <dgm:t>
        <a:bodyPr/>
        <a:lstStyle/>
        <a:p>
          <a:endParaRPr lang="en-US"/>
        </a:p>
      </dgm:t>
    </dgm:pt>
    <dgm:pt modelId="{6ACF86E0-7FEB-3843-B000-2D5D0AFFDF0E}" type="sibTrans" cxnId="{B64BC61A-6A15-F048-B5AC-B39D9463DB2E}">
      <dgm:prSet/>
      <dgm:spPr/>
      <dgm:t>
        <a:bodyPr/>
        <a:lstStyle/>
        <a:p>
          <a:endParaRPr lang="en-US"/>
        </a:p>
      </dgm:t>
    </dgm:pt>
    <dgm:pt modelId="{BA0F42BA-3F2B-9F4B-89C8-78485556CF54}">
      <dgm:prSet phldrT="[Text]"/>
      <dgm:spPr/>
      <dgm:t>
        <a:bodyPr/>
        <a:lstStyle/>
        <a:p>
          <a:r>
            <a:rPr lang="en-US" dirty="0" smtClean="0"/>
            <a:t>Exceeded compliance</a:t>
          </a:r>
          <a:endParaRPr lang="en-US" dirty="0"/>
        </a:p>
      </dgm:t>
    </dgm:pt>
    <dgm:pt modelId="{EA675047-FA2A-C940-A4A9-0C5BABE7DFFA}" type="parTrans" cxnId="{AF262960-50A0-5543-B567-BC8D6E248DBE}">
      <dgm:prSet/>
      <dgm:spPr/>
      <dgm:t>
        <a:bodyPr/>
        <a:lstStyle/>
        <a:p>
          <a:endParaRPr lang="en-US"/>
        </a:p>
      </dgm:t>
    </dgm:pt>
    <dgm:pt modelId="{B011C287-799C-924B-B716-1FD030BCE4CD}" type="sibTrans" cxnId="{AF262960-50A0-5543-B567-BC8D6E248DBE}">
      <dgm:prSet/>
      <dgm:spPr/>
      <dgm:t>
        <a:bodyPr/>
        <a:lstStyle/>
        <a:p>
          <a:endParaRPr lang="en-US"/>
        </a:p>
      </dgm:t>
    </dgm:pt>
    <dgm:pt modelId="{C5019B01-EC68-8148-B669-39F8A389E9A3}" type="pres">
      <dgm:prSet presAssocID="{505C07EA-EBDB-8B42-9A45-D54BF6E5153B}" presName="linearFlow" presStyleCnt="0">
        <dgm:presLayoutVars>
          <dgm:dir/>
          <dgm:animLvl val="lvl"/>
          <dgm:resizeHandles val="exact"/>
        </dgm:presLayoutVars>
      </dgm:prSet>
      <dgm:spPr/>
    </dgm:pt>
    <dgm:pt modelId="{F982DFF6-2FA2-7E48-A6DD-24DBD3B92433}" type="pres">
      <dgm:prSet presAssocID="{95DAE7E8-3751-7A4F-AE33-E9BFFA715BDC}" presName="composite" presStyleCnt="0"/>
      <dgm:spPr/>
    </dgm:pt>
    <dgm:pt modelId="{76C1432A-4CB3-ED4A-87BC-C3989390567A}" type="pres">
      <dgm:prSet presAssocID="{95DAE7E8-3751-7A4F-AE33-E9BFFA715BDC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021FD5D4-5B12-094C-B886-567DF1D3AE38}" type="pres">
      <dgm:prSet presAssocID="{95DAE7E8-3751-7A4F-AE33-E9BFFA715BDC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A7809A-657D-5440-AE4D-EF5B689CEDE5}" type="pres">
      <dgm:prSet presAssocID="{D49DD76F-2BE0-FB40-A9F4-53B11CD569B1}" presName="sp" presStyleCnt="0"/>
      <dgm:spPr/>
    </dgm:pt>
    <dgm:pt modelId="{BCCDFE2D-9458-904D-A07D-CE1F0A55172E}" type="pres">
      <dgm:prSet presAssocID="{962CC1CB-A98F-BE4B-AF9D-B5872DB64A9B}" presName="composite" presStyleCnt="0"/>
      <dgm:spPr/>
    </dgm:pt>
    <dgm:pt modelId="{69ED3BB0-E7FA-BA4C-91BB-1B15B59F89CB}" type="pres">
      <dgm:prSet presAssocID="{962CC1CB-A98F-BE4B-AF9D-B5872DB64A9B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59255D36-3213-AF45-81E5-B10D3E3CD222}" type="pres">
      <dgm:prSet presAssocID="{962CC1CB-A98F-BE4B-AF9D-B5872DB64A9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88D6C-FED2-3D46-B603-F37D2E264664}" type="pres">
      <dgm:prSet presAssocID="{7E8B546B-177F-B144-BC43-38241638C5B3}" presName="sp" presStyleCnt="0"/>
      <dgm:spPr/>
    </dgm:pt>
    <dgm:pt modelId="{D8FC3021-8BA7-5541-BE7C-AE30EC62D851}" type="pres">
      <dgm:prSet presAssocID="{F610B154-9F19-CA4A-9D11-CECE6AFB084E}" presName="composite" presStyleCnt="0"/>
      <dgm:spPr/>
    </dgm:pt>
    <dgm:pt modelId="{2724F3FE-CE0F-2143-887F-BB5B64A272F2}" type="pres">
      <dgm:prSet presAssocID="{F610B154-9F19-CA4A-9D11-CECE6AFB084E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91816348-777D-DF41-87BE-F05FD552D9D7}" type="pres">
      <dgm:prSet presAssocID="{F610B154-9F19-CA4A-9D11-CECE6AFB084E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ED683B-62A6-4C43-ACB3-02C73EC57E2B}" type="pres">
      <dgm:prSet presAssocID="{278A5915-7E07-A44F-99E0-3F07C3BF47AE}" presName="sp" presStyleCnt="0"/>
      <dgm:spPr/>
    </dgm:pt>
    <dgm:pt modelId="{64904AAC-F8C1-A64B-A338-DFB7ECA04E66}" type="pres">
      <dgm:prSet presAssocID="{EA481EED-2FF4-B147-9872-0358D7EC2C4B}" presName="composite" presStyleCnt="0"/>
      <dgm:spPr/>
    </dgm:pt>
    <dgm:pt modelId="{223581C3-454B-6D47-8509-FC60E1F9B991}" type="pres">
      <dgm:prSet presAssocID="{EA481EED-2FF4-B147-9872-0358D7EC2C4B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E9E2E6E8-5CBF-F743-A62E-DA49304B8942}" type="pres">
      <dgm:prSet presAssocID="{EA481EED-2FF4-B147-9872-0358D7EC2C4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5D2873-E91A-044E-BA24-1BE2AC01DB3F}" type="presOf" srcId="{962CC1CB-A98F-BE4B-AF9D-B5872DB64A9B}" destId="{69ED3BB0-E7FA-BA4C-91BB-1B15B59F89CB}" srcOrd="0" destOrd="0" presId="urn:microsoft.com/office/officeart/2005/8/layout/chevron2"/>
    <dgm:cxn modelId="{ED910C8C-92D5-0646-A671-C11FB57FD3F0}" srcId="{505C07EA-EBDB-8B42-9A45-D54BF6E5153B}" destId="{F610B154-9F19-CA4A-9D11-CECE6AFB084E}" srcOrd="2" destOrd="0" parTransId="{88E60D0A-E21D-8B44-81BE-AB03F55DD1E5}" sibTransId="{278A5915-7E07-A44F-99E0-3F07C3BF47AE}"/>
    <dgm:cxn modelId="{EC86D493-60B4-684D-B90B-256BB34ADC55}" type="presOf" srcId="{505C07EA-EBDB-8B42-9A45-D54BF6E5153B}" destId="{C5019B01-EC68-8148-B669-39F8A389E9A3}" srcOrd="0" destOrd="0" presId="urn:microsoft.com/office/officeart/2005/8/layout/chevron2"/>
    <dgm:cxn modelId="{7F38DD7B-8CF6-8642-B619-46B3A178F11D}" type="presOf" srcId="{026B3F70-74B2-A64A-BA43-1BD823BB1B3F}" destId="{59255D36-3213-AF45-81E5-B10D3E3CD222}" srcOrd="0" destOrd="0" presId="urn:microsoft.com/office/officeart/2005/8/layout/chevron2"/>
    <dgm:cxn modelId="{AF262960-50A0-5543-B567-BC8D6E248DBE}" srcId="{EA481EED-2FF4-B147-9872-0358D7EC2C4B}" destId="{BA0F42BA-3F2B-9F4B-89C8-78485556CF54}" srcOrd="0" destOrd="0" parTransId="{EA675047-FA2A-C940-A4A9-0C5BABE7DFFA}" sibTransId="{B011C287-799C-924B-B716-1FD030BCE4CD}"/>
    <dgm:cxn modelId="{90BBE918-B98D-3B4B-B94A-CE93D681813E}" type="presOf" srcId="{A545DCC2-435A-2342-8B47-45BAD40C2414}" destId="{021FD5D4-5B12-094C-B886-567DF1D3AE38}" srcOrd="0" destOrd="0" presId="urn:microsoft.com/office/officeart/2005/8/layout/chevron2"/>
    <dgm:cxn modelId="{967A81A8-9E69-694B-9A47-260C31084DA4}" type="presOf" srcId="{95DAE7E8-3751-7A4F-AE33-E9BFFA715BDC}" destId="{76C1432A-4CB3-ED4A-87BC-C3989390567A}" srcOrd="0" destOrd="0" presId="urn:microsoft.com/office/officeart/2005/8/layout/chevron2"/>
    <dgm:cxn modelId="{4100EA3C-59AD-8F4D-A992-29E4B89A479A}" srcId="{505C07EA-EBDB-8B42-9A45-D54BF6E5153B}" destId="{962CC1CB-A98F-BE4B-AF9D-B5872DB64A9B}" srcOrd="1" destOrd="0" parTransId="{8077AAFB-A850-7E46-A4AE-94572B72784B}" sibTransId="{7E8B546B-177F-B144-BC43-38241638C5B3}"/>
    <dgm:cxn modelId="{23B84C3D-9DBE-3F4F-8924-F3E6AB625AC2}" type="presOf" srcId="{F610B154-9F19-CA4A-9D11-CECE6AFB084E}" destId="{2724F3FE-CE0F-2143-887F-BB5B64A272F2}" srcOrd="0" destOrd="0" presId="urn:microsoft.com/office/officeart/2005/8/layout/chevron2"/>
    <dgm:cxn modelId="{B64BC61A-6A15-F048-B5AC-B39D9463DB2E}" srcId="{505C07EA-EBDB-8B42-9A45-D54BF6E5153B}" destId="{EA481EED-2FF4-B147-9872-0358D7EC2C4B}" srcOrd="3" destOrd="0" parTransId="{8E847FA1-0E0D-A64A-8065-694799709F25}" sibTransId="{6ACF86E0-7FEB-3843-B000-2D5D0AFFDF0E}"/>
    <dgm:cxn modelId="{16A44269-8B01-224F-8865-881FB5C0AE32}" srcId="{95DAE7E8-3751-7A4F-AE33-E9BFFA715BDC}" destId="{A545DCC2-435A-2342-8B47-45BAD40C2414}" srcOrd="0" destOrd="0" parTransId="{BD6985C9-316C-ED49-885B-A6FF8429C0FC}" sibTransId="{191C29FB-8655-754D-993B-03BC3C1DD463}"/>
    <dgm:cxn modelId="{FE1D1AEA-5DA9-844A-B507-A817EFCFDAB5}" type="presOf" srcId="{BA0F42BA-3F2B-9F4B-89C8-78485556CF54}" destId="{E9E2E6E8-5CBF-F743-A62E-DA49304B8942}" srcOrd="0" destOrd="0" presId="urn:microsoft.com/office/officeart/2005/8/layout/chevron2"/>
    <dgm:cxn modelId="{3F11D246-E21D-4142-9EC7-CE69DCD0A34C}" srcId="{F610B154-9F19-CA4A-9D11-CECE6AFB084E}" destId="{7D9C8998-C358-DC4B-B5DB-67BED59B1672}" srcOrd="0" destOrd="0" parTransId="{EEFBC328-ABB1-654F-95D9-C07BAB87C7A3}" sibTransId="{BDFBFE61-F773-0F4F-8D39-9BE308059349}"/>
    <dgm:cxn modelId="{82E6C3C7-E910-A04E-93CB-79F359CCF8BE}" srcId="{962CC1CB-A98F-BE4B-AF9D-B5872DB64A9B}" destId="{026B3F70-74B2-A64A-BA43-1BD823BB1B3F}" srcOrd="0" destOrd="0" parTransId="{7B233A4A-2ACB-9F47-BD91-CF1BDFE8B715}" sibTransId="{DD9231B2-FC2A-DF44-8A67-C5D82CB4D53C}"/>
    <dgm:cxn modelId="{017027E7-C1E4-6B40-BD92-E734E2D1D725}" type="presOf" srcId="{EA481EED-2FF4-B147-9872-0358D7EC2C4B}" destId="{223581C3-454B-6D47-8509-FC60E1F9B991}" srcOrd="0" destOrd="0" presId="urn:microsoft.com/office/officeart/2005/8/layout/chevron2"/>
    <dgm:cxn modelId="{F8DF0A1E-5C9E-D74B-A0B8-628EDEBFF63C}" srcId="{505C07EA-EBDB-8B42-9A45-D54BF6E5153B}" destId="{95DAE7E8-3751-7A4F-AE33-E9BFFA715BDC}" srcOrd="0" destOrd="0" parTransId="{4ABE0B55-23C4-E242-8185-0768D322C32B}" sibTransId="{D49DD76F-2BE0-FB40-A9F4-53B11CD569B1}"/>
    <dgm:cxn modelId="{ADB3CF57-0A49-9F40-A807-4CA14C5D771E}" type="presOf" srcId="{7D9C8998-C358-DC4B-B5DB-67BED59B1672}" destId="{91816348-777D-DF41-87BE-F05FD552D9D7}" srcOrd="0" destOrd="0" presId="urn:microsoft.com/office/officeart/2005/8/layout/chevron2"/>
    <dgm:cxn modelId="{BC6D50C2-A3E1-CE41-85C4-E3D3F90F3E23}" type="presParOf" srcId="{C5019B01-EC68-8148-B669-39F8A389E9A3}" destId="{F982DFF6-2FA2-7E48-A6DD-24DBD3B92433}" srcOrd="0" destOrd="0" presId="urn:microsoft.com/office/officeart/2005/8/layout/chevron2"/>
    <dgm:cxn modelId="{480DBFC2-F72D-1E43-B04C-43C38E1744A9}" type="presParOf" srcId="{F982DFF6-2FA2-7E48-A6DD-24DBD3B92433}" destId="{76C1432A-4CB3-ED4A-87BC-C3989390567A}" srcOrd="0" destOrd="0" presId="urn:microsoft.com/office/officeart/2005/8/layout/chevron2"/>
    <dgm:cxn modelId="{EA17F1D1-6932-DD47-BAF7-97755BDD5A69}" type="presParOf" srcId="{F982DFF6-2FA2-7E48-A6DD-24DBD3B92433}" destId="{021FD5D4-5B12-094C-B886-567DF1D3AE38}" srcOrd="1" destOrd="0" presId="urn:microsoft.com/office/officeart/2005/8/layout/chevron2"/>
    <dgm:cxn modelId="{2B92A448-BB24-5F46-B824-CE21712C79EE}" type="presParOf" srcId="{C5019B01-EC68-8148-B669-39F8A389E9A3}" destId="{2CA7809A-657D-5440-AE4D-EF5B689CEDE5}" srcOrd="1" destOrd="0" presId="urn:microsoft.com/office/officeart/2005/8/layout/chevron2"/>
    <dgm:cxn modelId="{E04B4366-590D-434D-A26B-2E095B378827}" type="presParOf" srcId="{C5019B01-EC68-8148-B669-39F8A389E9A3}" destId="{BCCDFE2D-9458-904D-A07D-CE1F0A55172E}" srcOrd="2" destOrd="0" presId="urn:microsoft.com/office/officeart/2005/8/layout/chevron2"/>
    <dgm:cxn modelId="{D176B520-100D-1341-97DC-7B237161D4C5}" type="presParOf" srcId="{BCCDFE2D-9458-904D-A07D-CE1F0A55172E}" destId="{69ED3BB0-E7FA-BA4C-91BB-1B15B59F89CB}" srcOrd="0" destOrd="0" presId="urn:microsoft.com/office/officeart/2005/8/layout/chevron2"/>
    <dgm:cxn modelId="{6AD967A8-2B36-154E-82D5-2D242C88E8C6}" type="presParOf" srcId="{BCCDFE2D-9458-904D-A07D-CE1F0A55172E}" destId="{59255D36-3213-AF45-81E5-B10D3E3CD222}" srcOrd="1" destOrd="0" presId="urn:microsoft.com/office/officeart/2005/8/layout/chevron2"/>
    <dgm:cxn modelId="{28606DE1-9A2E-704A-B8C0-63A138E31C02}" type="presParOf" srcId="{C5019B01-EC68-8148-B669-39F8A389E9A3}" destId="{EEC88D6C-FED2-3D46-B603-F37D2E264664}" srcOrd="3" destOrd="0" presId="urn:microsoft.com/office/officeart/2005/8/layout/chevron2"/>
    <dgm:cxn modelId="{66BDA92D-2B94-EA4E-9CA4-6BB63337C11B}" type="presParOf" srcId="{C5019B01-EC68-8148-B669-39F8A389E9A3}" destId="{D8FC3021-8BA7-5541-BE7C-AE30EC62D851}" srcOrd="4" destOrd="0" presId="urn:microsoft.com/office/officeart/2005/8/layout/chevron2"/>
    <dgm:cxn modelId="{52292015-F4E1-D245-8820-3B55D1337D94}" type="presParOf" srcId="{D8FC3021-8BA7-5541-BE7C-AE30EC62D851}" destId="{2724F3FE-CE0F-2143-887F-BB5B64A272F2}" srcOrd="0" destOrd="0" presId="urn:microsoft.com/office/officeart/2005/8/layout/chevron2"/>
    <dgm:cxn modelId="{9B6689B5-5B60-414A-8E8D-1E8E67A178BE}" type="presParOf" srcId="{D8FC3021-8BA7-5541-BE7C-AE30EC62D851}" destId="{91816348-777D-DF41-87BE-F05FD552D9D7}" srcOrd="1" destOrd="0" presId="urn:microsoft.com/office/officeart/2005/8/layout/chevron2"/>
    <dgm:cxn modelId="{650AA617-A3C7-3641-8169-3C17363C77C4}" type="presParOf" srcId="{C5019B01-EC68-8148-B669-39F8A389E9A3}" destId="{C7ED683B-62A6-4C43-ACB3-02C73EC57E2B}" srcOrd="5" destOrd="0" presId="urn:microsoft.com/office/officeart/2005/8/layout/chevron2"/>
    <dgm:cxn modelId="{026D52D3-3470-8C40-88C1-3951DCF02ADE}" type="presParOf" srcId="{C5019B01-EC68-8148-B669-39F8A389E9A3}" destId="{64904AAC-F8C1-A64B-A338-DFB7ECA04E66}" srcOrd="6" destOrd="0" presId="urn:microsoft.com/office/officeart/2005/8/layout/chevron2"/>
    <dgm:cxn modelId="{ACAF82B9-4CCB-0640-8458-38FCD9F69F6E}" type="presParOf" srcId="{64904AAC-F8C1-A64B-A338-DFB7ECA04E66}" destId="{223581C3-454B-6D47-8509-FC60E1F9B991}" srcOrd="0" destOrd="0" presId="urn:microsoft.com/office/officeart/2005/8/layout/chevron2"/>
    <dgm:cxn modelId="{84D401DE-4F5B-3243-97FE-57ACF3547DD8}" type="presParOf" srcId="{64904AAC-F8C1-A64B-A338-DFB7ECA04E66}" destId="{E9E2E6E8-5CBF-F743-A62E-DA49304B894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160FEB-8BDD-CE4E-BE8A-D442909074B7}" type="doc">
      <dgm:prSet loTypeId="urn:microsoft.com/office/officeart/2005/8/layout/hProcess4" loCatId="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7E75A1C-3401-D540-AD2E-7EEE8C17A61D}">
      <dgm:prSet phldrT="[Text]"/>
      <dgm:spPr/>
      <dgm:t>
        <a:bodyPr/>
        <a:lstStyle/>
        <a:p>
          <a:pPr algn="ctr"/>
          <a:r>
            <a:rPr lang="en-US" dirty="0" smtClean="0"/>
            <a:t>Completed</a:t>
          </a:r>
          <a:endParaRPr lang="en-US" dirty="0"/>
        </a:p>
      </dgm:t>
    </dgm:pt>
    <dgm:pt modelId="{B5E274B1-500B-314E-842D-E28CD59C293A}" type="parTrans" cxnId="{F9D2A76D-C8ED-9D46-B1C5-06EFBC0524C0}">
      <dgm:prSet/>
      <dgm:spPr/>
      <dgm:t>
        <a:bodyPr/>
        <a:lstStyle/>
        <a:p>
          <a:pPr algn="ctr"/>
          <a:endParaRPr lang="en-US"/>
        </a:p>
      </dgm:t>
    </dgm:pt>
    <dgm:pt modelId="{4073ADC9-F272-7441-B8E0-BC4691055667}" type="sibTrans" cxnId="{F9D2A76D-C8ED-9D46-B1C5-06EFBC0524C0}">
      <dgm:prSet/>
      <dgm:spPr/>
      <dgm:t>
        <a:bodyPr/>
        <a:lstStyle/>
        <a:p>
          <a:pPr algn="ctr"/>
          <a:endParaRPr lang="en-US"/>
        </a:p>
      </dgm:t>
    </dgm:pt>
    <dgm:pt modelId="{E7982FB5-307C-694E-A466-7E3DE366C86D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Weightings  </a:t>
          </a:r>
          <a:br>
            <a:rPr lang="en-US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endParaRPr lang="en-US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7AACF0FE-8940-3E45-BCF7-053C56AA885D}" type="parTrans" cxnId="{0DCBCE6E-619A-F745-B18B-7B903B87A2B3}">
      <dgm:prSet/>
      <dgm:spPr/>
      <dgm:t>
        <a:bodyPr/>
        <a:lstStyle/>
        <a:p>
          <a:pPr algn="ctr"/>
          <a:endParaRPr lang="en-US"/>
        </a:p>
      </dgm:t>
    </dgm:pt>
    <dgm:pt modelId="{CE39D60A-DFF9-8B43-A41D-67E057F01948}" type="sibTrans" cxnId="{0DCBCE6E-619A-F745-B18B-7B903B87A2B3}">
      <dgm:prSet/>
      <dgm:spPr/>
      <dgm:t>
        <a:bodyPr/>
        <a:lstStyle/>
        <a:p>
          <a:pPr algn="ctr"/>
          <a:endParaRPr lang="en-US"/>
        </a:p>
      </dgm:t>
    </dgm:pt>
    <dgm:pt modelId="{3867DBBF-8F2D-0849-AD91-918E35B4A9A4}">
      <dgm:prSet phldrT="[Text]"/>
      <dgm:spPr/>
      <dgm:t>
        <a:bodyPr/>
        <a:lstStyle/>
        <a:p>
          <a:pPr algn="ctr"/>
          <a:r>
            <a:rPr lang="en-US" dirty="0" smtClean="0"/>
            <a:t>Completed</a:t>
          </a:r>
          <a:endParaRPr lang="en-US" dirty="0"/>
        </a:p>
      </dgm:t>
    </dgm:pt>
    <dgm:pt modelId="{FC7D75A9-7741-F844-864D-A84E0CA45F4E}" type="parTrans" cxnId="{7215B99A-FBD4-5A41-8420-39003AF7F9C9}">
      <dgm:prSet/>
      <dgm:spPr/>
      <dgm:t>
        <a:bodyPr/>
        <a:lstStyle/>
        <a:p>
          <a:pPr algn="ctr"/>
          <a:endParaRPr lang="en-US"/>
        </a:p>
      </dgm:t>
    </dgm:pt>
    <dgm:pt modelId="{48465989-FCEA-B849-9625-E6716522BC1D}" type="sibTrans" cxnId="{7215B99A-FBD4-5A41-8420-39003AF7F9C9}">
      <dgm:prSet/>
      <dgm:spPr/>
      <dgm:t>
        <a:bodyPr/>
        <a:lstStyle/>
        <a:p>
          <a:pPr algn="ctr"/>
          <a:endParaRPr lang="en-US"/>
        </a:p>
      </dgm:t>
    </dgm:pt>
    <dgm:pt modelId="{5D75A04D-5775-B543-9C46-FBC635E1B7CB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Set </a:t>
          </a:r>
          <a:b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Compliance Scale</a:t>
          </a:r>
          <a:endParaRPr lang="en-US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898F87DF-7EBF-9E4A-A27C-CA3DD7DA1A0D}" type="parTrans" cxnId="{2B63D6FB-AB48-0849-81E5-CEEF6886A7EE}">
      <dgm:prSet/>
      <dgm:spPr/>
      <dgm:t>
        <a:bodyPr/>
        <a:lstStyle/>
        <a:p>
          <a:pPr algn="ctr"/>
          <a:endParaRPr lang="en-US"/>
        </a:p>
      </dgm:t>
    </dgm:pt>
    <dgm:pt modelId="{1E5FC2DE-324F-6D47-B18C-A1426EBDE9F2}" type="sibTrans" cxnId="{2B63D6FB-AB48-0849-81E5-CEEF6886A7EE}">
      <dgm:prSet/>
      <dgm:spPr/>
      <dgm:t>
        <a:bodyPr/>
        <a:lstStyle/>
        <a:p>
          <a:pPr algn="ctr"/>
          <a:endParaRPr lang="en-US"/>
        </a:p>
      </dgm:t>
    </dgm:pt>
    <dgm:pt modelId="{D2D87A9F-E69E-0247-B397-181910C6C8B0}">
      <dgm:prSet phldrT="[Text]"/>
      <dgm:spPr/>
      <dgm:t>
        <a:bodyPr/>
        <a:lstStyle/>
        <a:p>
          <a:pPr algn="ctr"/>
          <a:r>
            <a:rPr lang="en-US" dirty="0" smtClean="0"/>
            <a:t>Completed</a:t>
          </a:r>
          <a:endParaRPr lang="en-US" dirty="0"/>
        </a:p>
      </dgm:t>
    </dgm:pt>
    <dgm:pt modelId="{C5799AEC-95BF-E547-B26B-73F585C897B2}" type="sibTrans" cxnId="{5461CBC3-0041-A04A-B24A-37B8C67CA74C}">
      <dgm:prSet/>
      <dgm:spPr/>
      <dgm:t>
        <a:bodyPr/>
        <a:lstStyle/>
        <a:p>
          <a:pPr algn="ctr"/>
          <a:endParaRPr lang="en-US"/>
        </a:p>
      </dgm:t>
    </dgm:pt>
    <dgm:pt modelId="{8C1B7F09-9237-5F47-8D26-97838A672711}" type="parTrans" cxnId="{5461CBC3-0041-A04A-B24A-37B8C67CA74C}">
      <dgm:prSet/>
      <dgm:spPr/>
      <dgm:t>
        <a:bodyPr/>
        <a:lstStyle/>
        <a:p>
          <a:pPr algn="ctr"/>
          <a:endParaRPr lang="en-US"/>
        </a:p>
      </dgm:t>
    </dgm:pt>
    <dgm:pt modelId="{B8AAFA8D-3A97-5A41-9B24-D86CB4CB23AA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Design Criteria</a:t>
          </a:r>
          <a:endParaRPr lang="en-US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66317B61-D12F-A741-98B9-B9A8B201C49F}" type="sibTrans" cxnId="{6031D8BF-53BA-1140-878D-EA4B369D4F65}">
      <dgm:prSet/>
      <dgm:spPr/>
      <dgm:t>
        <a:bodyPr/>
        <a:lstStyle/>
        <a:p>
          <a:pPr algn="ctr"/>
          <a:endParaRPr lang="en-US"/>
        </a:p>
      </dgm:t>
    </dgm:pt>
    <dgm:pt modelId="{FBBE8898-D038-1F4A-B1EF-30A7C1575BE6}" type="parTrans" cxnId="{6031D8BF-53BA-1140-878D-EA4B369D4F65}">
      <dgm:prSet/>
      <dgm:spPr/>
      <dgm:t>
        <a:bodyPr/>
        <a:lstStyle/>
        <a:p>
          <a:pPr algn="ctr"/>
          <a:endParaRPr lang="en-US"/>
        </a:p>
      </dgm:t>
    </dgm:pt>
    <dgm:pt modelId="{6E02693D-630C-134E-9257-83CB7C3D5022}" type="pres">
      <dgm:prSet presAssocID="{AF160FEB-8BDD-CE4E-BE8A-D442909074B7}" presName="Name0" presStyleCnt="0">
        <dgm:presLayoutVars>
          <dgm:dir/>
          <dgm:animLvl val="lvl"/>
          <dgm:resizeHandles val="exact"/>
        </dgm:presLayoutVars>
      </dgm:prSet>
      <dgm:spPr/>
    </dgm:pt>
    <dgm:pt modelId="{46BDDCE7-0F90-BA44-951F-1BF824EE993C}" type="pres">
      <dgm:prSet presAssocID="{AF160FEB-8BDD-CE4E-BE8A-D442909074B7}" presName="tSp" presStyleCnt="0"/>
      <dgm:spPr/>
    </dgm:pt>
    <dgm:pt modelId="{9A54202E-D805-A649-8C9D-A5AA4E32BA50}" type="pres">
      <dgm:prSet presAssocID="{AF160FEB-8BDD-CE4E-BE8A-D442909074B7}" presName="bSp" presStyleCnt="0"/>
      <dgm:spPr/>
    </dgm:pt>
    <dgm:pt modelId="{B088D3E4-9A82-5649-8A4C-2AD2EAA2A647}" type="pres">
      <dgm:prSet presAssocID="{AF160FEB-8BDD-CE4E-BE8A-D442909074B7}" presName="process" presStyleCnt="0"/>
      <dgm:spPr/>
    </dgm:pt>
    <dgm:pt modelId="{2A1784E8-20A5-6546-87A2-56A57493E6AE}" type="pres">
      <dgm:prSet presAssocID="{67E75A1C-3401-D540-AD2E-7EEE8C17A61D}" presName="composite1" presStyleCnt="0"/>
      <dgm:spPr/>
    </dgm:pt>
    <dgm:pt modelId="{12A6E787-4D9A-DE4E-A4CC-4CD90CE83BEF}" type="pres">
      <dgm:prSet presAssocID="{67E75A1C-3401-D540-AD2E-7EEE8C17A61D}" presName="dummyNode1" presStyleLbl="node1" presStyleIdx="0" presStyleCnt="3"/>
      <dgm:spPr/>
    </dgm:pt>
    <dgm:pt modelId="{254B9EE5-82BE-B044-8804-1D4D9F6C7BC5}" type="pres">
      <dgm:prSet presAssocID="{67E75A1C-3401-D540-AD2E-7EEE8C17A61D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69100F-1230-F347-815D-A90FE186DB88}" type="pres">
      <dgm:prSet presAssocID="{67E75A1C-3401-D540-AD2E-7EEE8C17A61D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E44F20-2C51-0A4A-9A38-5529F21755EE}" type="pres">
      <dgm:prSet presAssocID="{67E75A1C-3401-D540-AD2E-7EEE8C17A61D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AA106239-BF8C-284C-B555-D2B0B3CEA670}" type="pres">
      <dgm:prSet presAssocID="{67E75A1C-3401-D540-AD2E-7EEE8C17A61D}" presName="connSite1" presStyleCnt="0"/>
      <dgm:spPr/>
    </dgm:pt>
    <dgm:pt modelId="{89ECB666-DE90-F447-B053-81780F946E03}" type="pres">
      <dgm:prSet presAssocID="{4073ADC9-F272-7441-B8E0-BC4691055667}" presName="Name9" presStyleLbl="sibTrans2D1" presStyleIdx="0" presStyleCnt="2"/>
      <dgm:spPr/>
    </dgm:pt>
    <dgm:pt modelId="{F0EF423E-A45A-6140-92A2-92F809F4FDA3}" type="pres">
      <dgm:prSet presAssocID="{D2D87A9F-E69E-0247-B397-181910C6C8B0}" presName="composite2" presStyleCnt="0"/>
      <dgm:spPr/>
    </dgm:pt>
    <dgm:pt modelId="{C070F5B8-44BE-6A48-B743-232B48CAB816}" type="pres">
      <dgm:prSet presAssocID="{D2D87A9F-E69E-0247-B397-181910C6C8B0}" presName="dummyNode2" presStyleLbl="node1" presStyleIdx="0" presStyleCnt="3"/>
      <dgm:spPr/>
    </dgm:pt>
    <dgm:pt modelId="{1EDDBA2E-41B5-F340-9A3F-B97F11F24F4D}" type="pres">
      <dgm:prSet presAssocID="{D2D87A9F-E69E-0247-B397-181910C6C8B0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CC7E7-39B6-7646-A10D-966FC999C371}" type="pres">
      <dgm:prSet presAssocID="{D2D87A9F-E69E-0247-B397-181910C6C8B0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DC4D9-8C17-6F4A-83D4-59A75869F7B8}" type="pres">
      <dgm:prSet presAssocID="{D2D87A9F-E69E-0247-B397-181910C6C8B0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0C7EC8-3D6E-8A4F-99AC-51A1E78456C6}" type="pres">
      <dgm:prSet presAssocID="{D2D87A9F-E69E-0247-B397-181910C6C8B0}" presName="connSite2" presStyleCnt="0"/>
      <dgm:spPr/>
    </dgm:pt>
    <dgm:pt modelId="{B59FD998-84CE-D249-8F0E-AFB52F709DD5}" type="pres">
      <dgm:prSet presAssocID="{C5799AEC-95BF-E547-B26B-73F585C897B2}" presName="Name18" presStyleLbl="sibTrans2D1" presStyleIdx="1" presStyleCnt="2"/>
      <dgm:spPr/>
    </dgm:pt>
    <dgm:pt modelId="{E8360084-924A-764F-91D7-64DE7F5B6E04}" type="pres">
      <dgm:prSet presAssocID="{3867DBBF-8F2D-0849-AD91-918E35B4A9A4}" presName="composite1" presStyleCnt="0"/>
      <dgm:spPr/>
    </dgm:pt>
    <dgm:pt modelId="{95EE3B91-5C81-ED4E-BD77-E78F75D2222C}" type="pres">
      <dgm:prSet presAssocID="{3867DBBF-8F2D-0849-AD91-918E35B4A9A4}" presName="dummyNode1" presStyleLbl="node1" presStyleIdx="1" presStyleCnt="3"/>
      <dgm:spPr/>
    </dgm:pt>
    <dgm:pt modelId="{C061E20F-0548-A740-9DDE-6F5D6887A091}" type="pres">
      <dgm:prSet presAssocID="{3867DBBF-8F2D-0849-AD91-918E35B4A9A4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86C1C-0185-6C46-8403-68A10E4AA7B3}" type="pres">
      <dgm:prSet presAssocID="{3867DBBF-8F2D-0849-AD91-918E35B4A9A4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81B9C5-383A-4247-8C2A-AB2747108A9B}" type="pres">
      <dgm:prSet presAssocID="{3867DBBF-8F2D-0849-AD91-918E35B4A9A4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85B91-0297-6647-A35A-D68861D0C003}" type="pres">
      <dgm:prSet presAssocID="{3867DBBF-8F2D-0849-AD91-918E35B4A9A4}" presName="connSite1" presStyleCnt="0"/>
      <dgm:spPr/>
    </dgm:pt>
  </dgm:ptLst>
  <dgm:cxnLst>
    <dgm:cxn modelId="{6031D8BF-53BA-1140-878D-EA4B369D4F65}" srcId="{67E75A1C-3401-D540-AD2E-7EEE8C17A61D}" destId="{B8AAFA8D-3A97-5A41-9B24-D86CB4CB23AA}" srcOrd="0" destOrd="0" parTransId="{FBBE8898-D038-1F4A-B1EF-30A7C1575BE6}" sibTransId="{66317B61-D12F-A741-98B9-B9A8B201C49F}"/>
    <dgm:cxn modelId="{24EA2E40-01BC-6E44-80FE-23A5037E79DC}" type="presOf" srcId="{B8AAFA8D-3A97-5A41-9B24-D86CB4CB23AA}" destId="{1669100F-1230-F347-815D-A90FE186DB88}" srcOrd="1" destOrd="0" presId="urn:microsoft.com/office/officeart/2005/8/layout/hProcess4"/>
    <dgm:cxn modelId="{763A717F-6CF7-E340-8B42-1C11CB01C91A}" type="presOf" srcId="{5D75A04D-5775-B543-9C46-FBC635E1B7CB}" destId="{C6086C1C-0185-6C46-8403-68A10E4AA7B3}" srcOrd="1" destOrd="0" presId="urn:microsoft.com/office/officeart/2005/8/layout/hProcess4"/>
    <dgm:cxn modelId="{0972882D-ECD4-7D43-AF6F-C6ADA36FEBE1}" type="presOf" srcId="{E7982FB5-307C-694E-A466-7E3DE366C86D}" destId="{1EDDBA2E-41B5-F340-9A3F-B97F11F24F4D}" srcOrd="0" destOrd="0" presId="urn:microsoft.com/office/officeart/2005/8/layout/hProcess4"/>
    <dgm:cxn modelId="{7215B99A-FBD4-5A41-8420-39003AF7F9C9}" srcId="{AF160FEB-8BDD-CE4E-BE8A-D442909074B7}" destId="{3867DBBF-8F2D-0849-AD91-918E35B4A9A4}" srcOrd="2" destOrd="0" parTransId="{FC7D75A9-7741-F844-864D-A84E0CA45F4E}" sibTransId="{48465989-FCEA-B849-9625-E6716522BC1D}"/>
    <dgm:cxn modelId="{735C0DFB-7DA9-FC41-BEBC-1F506F8D4E66}" type="presOf" srcId="{AF160FEB-8BDD-CE4E-BE8A-D442909074B7}" destId="{6E02693D-630C-134E-9257-83CB7C3D5022}" srcOrd="0" destOrd="0" presId="urn:microsoft.com/office/officeart/2005/8/layout/hProcess4"/>
    <dgm:cxn modelId="{CBBF5308-59C2-A349-A6FE-DE2B73EB9602}" type="presOf" srcId="{67E75A1C-3401-D540-AD2E-7EEE8C17A61D}" destId="{1EE44F20-2C51-0A4A-9A38-5529F21755EE}" srcOrd="0" destOrd="0" presId="urn:microsoft.com/office/officeart/2005/8/layout/hProcess4"/>
    <dgm:cxn modelId="{5461CBC3-0041-A04A-B24A-37B8C67CA74C}" srcId="{AF160FEB-8BDD-CE4E-BE8A-D442909074B7}" destId="{D2D87A9F-E69E-0247-B397-181910C6C8B0}" srcOrd="1" destOrd="0" parTransId="{8C1B7F09-9237-5F47-8D26-97838A672711}" sibTransId="{C5799AEC-95BF-E547-B26B-73F585C897B2}"/>
    <dgm:cxn modelId="{2B63D6FB-AB48-0849-81E5-CEEF6886A7EE}" srcId="{3867DBBF-8F2D-0849-AD91-918E35B4A9A4}" destId="{5D75A04D-5775-B543-9C46-FBC635E1B7CB}" srcOrd="0" destOrd="0" parTransId="{898F87DF-7EBF-9E4A-A27C-CA3DD7DA1A0D}" sibTransId="{1E5FC2DE-324F-6D47-B18C-A1426EBDE9F2}"/>
    <dgm:cxn modelId="{82910B22-671C-214A-8B41-D536F83B598E}" type="presOf" srcId="{E7982FB5-307C-694E-A466-7E3DE366C86D}" destId="{7CECC7E7-39B6-7646-A10D-966FC999C371}" srcOrd="1" destOrd="0" presId="urn:microsoft.com/office/officeart/2005/8/layout/hProcess4"/>
    <dgm:cxn modelId="{0DCBCE6E-619A-F745-B18B-7B903B87A2B3}" srcId="{D2D87A9F-E69E-0247-B397-181910C6C8B0}" destId="{E7982FB5-307C-694E-A466-7E3DE366C86D}" srcOrd="0" destOrd="0" parTransId="{7AACF0FE-8940-3E45-BCF7-053C56AA885D}" sibTransId="{CE39D60A-DFF9-8B43-A41D-67E057F01948}"/>
    <dgm:cxn modelId="{4BFBAA79-CD2D-4147-A524-DE4AEBB1C134}" type="presOf" srcId="{4073ADC9-F272-7441-B8E0-BC4691055667}" destId="{89ECB666-DE90-F447-B053-81780F946E03}" srcOrd="0" destOrd="0" presId="urn:microsoft.com/office/officeart/2005/8/layout/hProcess4"/>
    <dgm:cxn modelId="{3196977A-2F58-0441-A461-053C891CBDCB}" type="presOf" srcId="{B8AAFA8D-3A97-5A41-9B24-D86CB4CB23AA}" destId="{254B9EE5-82BE-B044-8804-1D4D9F6C7BC5}" srcOrd="0" destOrd="0" presId="urn:microsoft.com/office/officeart/2005/8/layout/hProcess4"/>
    <dgm:cxn modelId="{5CE2D9C2-4612-9643-B478-9AE847618DD8}" type="presOf" srcId="{3867DBBF-8F2D-0849-AD91-918E35B4A9A4}" destId="{9E81B9C5-383A-4247-8C2A-AB2747108A9B}" srcOrd="0" destOrd="0" presId="urn:microsoft.com/office/officeart/2005/8/layout/hProcess4"/>
    <dgm:cxn modelId="{EBC78045-7284-3D4F-BFE7-908951A13221}" type="presOf" srcId="{C5799AEC-95BF-E547-B26B-73F585C897B2}" destId="{B59FD998-84CE-D249-8F0E-AFB52F709DD5}" srcOrd="0" destOrd="0" presId="urn:microsoft.com/office/officeart/2005/8/layout/hProcess4"/>
    <dgm:cxn modelId="{86E3BCD8-DDB6-3C4D-83C2-D95A99E6899F}" type="presOf" srcId="{D2D87A9F-E69E-0247-B397-181910C6C8B0}" destId="{562DC4D9-8C17-6F4A-83D4-59A75869F7B8}" srcOrd="0" destOrd="0" presId="urn:microsoft.com/office/officeart/2005/8/layout/hProcess4"/>
    <dgm:cxn modelId="{F9D2A76D-C8ED-9D46-B1C5-06EFBC0524C0}" srcId="{AF160FEB-8BDD-CE4E-BE8A-D442909074B7}" destId="{67E75A1C-3401-D540-AD2E-7EEE8C17A61D}" srcOrd="0" destOrd="0" parTransId="{B5E274B1-500B-314E-842D-E28CD59C293A}" sibTransId="{4073ADC9-F272-7441-B8E0-BC4691055667}"/>
    <dgm:cxn modelId="{5AF35578-32DD-2B4E-AAB5-1A6F199DB69C}" type="presOf" srcId="{5D75A04D-5775-B543-9C46-FBC635E1B7CB}" destId="{C061E20F-0548-A740-9DDE-6F5D6887A091}" srcOrd="0" destOrd="0" presId="urn:microsoft.com/office/officeart/2005/8/layout/hProcess4"/>
    <dgm:cxn modelId="{93C09503-995B-E940-99E2-038B7B5E6FA0}" type="presParOf" srcId="{6E02693D-630C-134E-9257-83CB7C3D5022}" destId="{46BDDCE7-0F90-BA44-951F-1BF824EE993C}" srcOrd="0" destOrd="0" presId="urn:microsoft.com/office/officeart/2005/8/layout/hProcess4"/>
    <dgm:cxn modelId="{735BCC03-CD0D-974C-A390-7F5A8C859327}" type="presParOf" srcId="{6E02693D-630C-134E-9257-83CB7C3D5022}" destId="{9A54202E-D805-A649-8C9D-A5AA4E32BA50}" srcOrd="1" destOrd="0" presId="urn:microsoft.com/office/officeart/2005/8/layout/hProcess4"/>
    <dgm:cxn modelId="{6C54124B-0CD3-174C-BD59-3D2F5EFA8687}" type="presParOf" srcId="{6E02693D-630C-134E-9257-83CB7C3D5022}" destId="{B088D3E4-9A82-5649-8A4C-2AD2EAA2A647}" srcOrd="2" destOrd="0" presId="urn:microsoft.com/office/officeart/2005/8/layout/hProcess4"/>
    <dgm:cxn modelId="{A7F51F30-F169-554D-9C8C-E7F88073EB6C}" type="presParOf" srcId="{B088D3E4-9A82-5649-8A4C-2AD2EAA2A647}" destId="{2A1784E8-20A5-6546-87A2-56A57493E6AE}" srcOrd="0" destOrd="0" presId="urn:microsoft.com/office/officeart/2005/8/layout/hProcess4"/>
    <dgm:cxn modelId="{9361F0CE-662A-924A-812E-E767ED8409F8}" type="presParOf" srcId="{2A1784E8-20A5-6546-87A2-56A57493E6AE}" destId="{12A6E787-4D9A-DE4E-A4CC-4CD90CE83BEF}" srcOrd="0" destOrd="0" presId="urn:microsoft.com/office/officeart/2005/8/layout/hProcess4"/>
    <dgm:cxn modelId="{0A34F912-7098-3143-B1DF-C3EBC4347771}" type="presParOf" srcId="{2A1784E8-20A5-6546-87A2-56A57493E6AE}" destId="{254B9EE5-82BE-B044-8804-1D4D9F6C7BC5}" srcOrd="1" destOrd="0" presId="urn:microsoft.com/office/officeart/2005/8/layout/hProcess4"/>
    <dgm:cxn modelId="{8FC6AE02-D038-1F45-8438-73E230DB7E7D}" type="presParOf" srcId="{2A1784E8-20A5-6546-87A2-56A57493E6AE}" destId="{1669100F-1230-F347-815D-A90FE186DB88}" srcOrd="2" destOrd="0" presId="urn:microsoft.com/office/officeart/2005/8/layout/hProcess4"/>
    <dgm:cxn modelId="{A64C7465-1E3B-554F-996F-D018FF92DDA7}" type="presParOf" srcId="{2A1784E8-20A5-6546-87A2-56A57493E6AE}" destId="{1EE44F20-2C51-0A4A-9A38-5529F21755EE}" srcOrd="3" destOrd="0" presId="urn:microsoft.com/office/officeart/2005/8/layout/hProcess4"/>
    <dgm:cxn modelId="{992AA4D0-44FE-F94B-97D7-1D244A41EB99}" type="presParOf" srcId="{2A1784E8-20A5-6546-87A2-56A57493E6AE}" destId="{AA106239-BF8C-284C-B555-D2B0B3CEA670}" srcOrd="4" destOrd="0" presId="urn:microsoft.com/office/officeart/2005/8/layout/hProcess4"/>
    <dgm:cxn modelId="{9E0A8B6A-F897-8048-901F-97395427C9D3}" type="presParOf" srcId="{B088D3E4-9A82-5649-8A4C-2AD2EAA2A647}" destId="{89ECB666-DE90-F447-B053-81780F946E03}" srcOrd="1" destOrd="0" presId="urn:microsoft.com/office/officeart/2005/8/layout/hProcess4"/>
    <dgm:cxn modelId="{3CE03A55-AC19-2940-A4D5-4DF2AC5EA78B}" type="presParOf" srcId="{B088D3E4-9A82-5649-8A4C-2AD2EAA2A647}" destId="{F0EF423E-A45A-6140-92A2-92F809F4FDA3}" srcOrd="2" destOrd="0" presId="urn:microsoft.com/office/officeart/2005/8/layout/hProcess4"/>
    <dgm:cxn modelId="{F3AEB9DF-F6E2-A24E-990F-D8274B78A6C1}" type="presParOf" srcId="{F0EF423E-A45A-6140-92A2-92F809F4FDA3}" destId="{C070F5B8-44BE-6A48-B743-232B48CAB816}" srcOrd="0" destOrd="0" presId="urn:microsoft.com/office/officeart/2005/8/layout/hProcess4"/>
    <dgm:cxn modelId="{D0AB07AD-E869-844C-BE5D-3F871E7CFCA3}" type="presParOf" srcId="{F0EF423E-A45A-6140-92A2-92F809F4FDA3}" destId="{1EDDBA2E-41B5-F340-9A3F-B97F11F24F4D}" srcOrd="1" destOrd="0" presId="urn:microsoft.com/office/officeart/2005/8/layout/hProcess4"/>
    <dgm:cxn modelId="{A799A38C-466B-A245-B5FD-E741CA8EFB9B}" type="presParOf" srcId="{F0EF423E-A45A-6140-92A2-92F809F4FDA3}" destId="{7CECC7E7-39B6-7646-A10D-966FC999C371}" srcOrd="2" destOrd="0" presId="urn:microsoft.com/office/officeart/2005/8/layout/hProcess4"/>
    <dgm:cxn modelId="{D878EFC2-3C1D-1A4E-9A13-E767687F486D}" type="presParOf" srcId="{F0EF423E-A45A-6140-92A2-92F809F4FDA3}" destId="{562DC4D9-8C17-6F4A-83D4-59A75869F7B8}" srcOrd="3" destOrd="0" presId="urn:microsoft.com/office/officeart/2005/8/layout/hProcess4"/>
    <dgm:cxn modelId="{2A5B1D1C-9A08-E74A-85F9-89FFEEB89505}" type="presParOf" srcId="{F0EF423E-A45A-6140-92A2-92F809F4FDA3}" destId="{1C0C7EC8-3D6E-8A4F-99AC-51A1E78456C6}" srcOrd="4" destOrd="0" presId="urn:microsoft.com/office/officeart/2005/8/layout/hProcess4"/>
    <dgm:cxn modelId="{9EA5BF3F-D56B-9D44-99AC-3D10A7F61BE6}" type="presParOf" srcId="{B088D3E4-9A82-5649-8A4C-2AD2EAA2A647}" destId="{B59FD998-84CE-D249-8F0E-AFB52F709DD5}" srcOrd="3" destOrd="0" presId="urn:microsoft.com/office/officeart/2005/8/layout/hProcess4"/>
    <dgm:cxn modelId="{072C46AE-28AA-7247-882B-A21AAA099372}" type="presParOf" srcId="{B088D3E4-9A82-5649-8A4C-2AD2EAA2A647}" destId="{E8360084-924A-764F-91D7-64DE7F5B6E04}" srcOrd="4" destOrd="0" presId="urn:microsoft.com/office/officeart/2005/8/layout/hProcess4"/>
    <dgm:cxn modelId="{9A63ED56-4589-2841-8CE9-6962BC8FCF3A}" type="presParOf" srcId="{E8360084-924A-764F-91D7-64DE7F5B6E04}" destId="{95EE3B91-5C81-ED4E-BD77-E78F75D2222C}" srcOrd="0" destOrd="0" presId="urn:microsoft.com/office/officeart/2005/8/layout/hProcess4"/>
    <dgm:cxn modelId="{6E67C037-E0E5-CD47-ACAF-A6B5D886BC33}" type="presParOf" srcId="{E8360084-924A-764F-91D7-64DE7F5B6E04}" destId="{C061E20F-0548-A740-9DDE-6F5D6887A091}" srcOrd="1" destOrd="0" presId="urn:microsoft.com/office/officeart/2005/8/layout/hProcess4"/>
    <dgm:cxn modelId="{0E71BA6E-D5AB-F34C-B9D4-732466569178}" type="presParOf" srcId="{E8360084-924A-764F-91D7-64DE7F5B6E04}" destId="{C6086C1C-0185-6C46-8403-68A10E4AA7B3}" srcOrd="2" destOrd="0" presId="urn:microsoft.com/office/officeart/2005/8/layout/hProcess4"/>
    <dgm:cxn modelId="{AF888F18-93FA-C443-BF1F-0D3AF63B5D2C}" type="presParOf" srcId="{E8360084-924A-764F-91D7-64DE7F5B6E04}" destId="{9E81B9C5-383A-4247-8C2A-AB2747108A9B}" srcOrd="3" destOrd="0" presId="urn:microsoft.com/office/officeart/2005/8/layout/hProcess4"/>
    <dgm:cxn modelId="{05DC0723-50B0-9741-8F01-F39F882B6781}" type="presParOf" srcId="{E8360084-924A-764F-91D7-64DE7F5B6E04}" destId="{0C685B91-0297-6647-A35A-D68861D0C00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C645A56-6FC6-8A4C-B839-103739CA1191}" type="doc">
      <dgm:prSet loTypeId="urn:microsoft.com/office/officeart/2005/8/layout/hProcess3" loCatId="" qsTypeId="urn:microsoft.com/office/officeart/2005/8/quickstyle/3D1" qsCatId="3D" csTypeId="urn:microsoft.com/office/officeart/2005/8/colors/colorful3" csCatId="colorful" phldr="1"/>
      <dgm:spPr/>
    </dgm:pt>
    <dgm:pt modelId="{996EB293-7020-0F4D-8627-0394C00CDF0B}">
      <dgm:prSet phldrT="[Text]"/>
      <dgm:spPr/>
      <dgm:t>
        <a:bodyPr/>
        <a:lstStyle/>
        <a:p>
          <a:pPr algn="ctr"/>
          <a:r>
            <a:rPr lang="en-US" dirty="0" smtClean="0"/>
            <a:t>We can now build the </a:t>
          </a:r>
          <a:r>
            <a:rPr lang="en-US" b="1" dirty="0" smtClean="0">
              <a:solidFill>
                <a:schemeClr val="bg1"/>
              </a:solidFill>
            </a:rPr>
            <a:t>Evaluation Matrix</a:t>
          </a:r>
          <a:endParaRPr lang="en-US" b="1" dirty="0">
            <a:solidFill>
              <a:schemeClr val="bg1"/>
            </a:solidFill>
          </a:endParaRPr>
        </a:p>
      </dgm:t>
    </dgm:pt>
    <dgm:pt modelId="{9A8165DB-E5A5-AA4F-AB50-85C3956F8AB5}" type="parTrans" cxnId="{77C50B31-09D0-C44B-934F-B41549963B0E}">
      <dgm:prSet/>
      <dgm:spPr/>
      <dgm:t>
        <a:bodyPr/>
        <a:lstStyle/>
        <a:p>
          <a:endParaRPr lang="en-US">
            <a:solidFill>
              <a:srgbClr val="FFFFFF"/>
            </a:solidFill>
          </a:endParaRPr>
        </a:p>
      </dgm:t>
    </dgm:pt>
    <dgm:pt modelId="{71E13C4A-C413-C644-AB59-765F62566D88}" type="sibTrans" cxnId="{77C50B31-09D0-C44B-934F-B41549963B0E}">
      <dgm:prSet/>
      <dgm:spPr/>
      <dgm:t>
        <a:bodyPr/>
        <a:lstStyle/>
        <a:p>
          <a:endParaRPr lang="en-US">
            <a:solidFill>
              <a:srgbClr val="FFFFFF"/>
            </a:solidFill>
          </a:endParaRPr>
        </a:p>
      </dgm:t>
    </dgm:pt>
    <dgm:pt modelId="{240D59D6-47E6-AA4E-8610-AB732E8D48F2}" type="pres">
      <dgm:prSet presAssocID="{EC645A56-6FC6-8A4C-B839-103739CA1191}" presName="Name0" presStyleCnt="0">
        <dgm:presLayoutVars>
          <dgm:dir/>
          <dgm:animLvl val="lvl"/>
          <dgm:resizeHandles val="exact"/>
        </dgm:presLayoutVars>
      </dgm:prSet>
      <dgm:spPr/>
    </dgm:pt>
    <dgm:pt modelId="{2D5EFB82-879B-8047-A841-E6BC39C531A8}" type="pres">
      <dgm:prSet presAssocID="{EC645A56-6FC6-8A4C-B839-103739CA1191}" presName="dummy" presStyleCnt="0"/>
      <dgm:spPr/>
    </dgm:pt>
    <dgm:pt modelId="{6BAAA676-99A0-5642-AD6D-DD1056BB75B6}" type="pres">
      <dgm:prSet presAssocID="{EC645A56-6FC6-8A4C-B839-103739CA1191}" presName="linH" presStyleCnt="0"/>
      <dgm:spPr/>
    </dgm:pt>
    <dgm:pt modelId="{1FF78BA9-4DF8-1147-B3F3-7E1BACE94210}" type="pres">
      <dgm:prSet presAssocID="{EC645A56-6FC6-8A4C-B839-103739CA1191}" presName="padding1" presStyleCnt="0"/>
      <dgm:spPr/>
    </dgm:pt>
    <dgm:pt modelId="{3D7A7231-A707-8844-9404-54275D450CD2}" type="pres">
      <dgm:prSet presAssocID="{996EB293-7020-0F4D-8627-0394C00CDF0B}" presName="linV" presStyleCnt="0"/>
      <dgm:spPr/>
    </dgm:pt>
    <dgm:pt modelId="{1ABA0558-C45D-AC43-9F5D-BBF226E5B076}" type="pres">
      <dgm:prSet presAssocID="{996EB293-7020-0F4D-8627-0394C00CDF0B}" presName="spVertical1" presStyleCnt="0"/>
      <dgm:spPr/>
    </dgm:pt>
    <dgm:pt modelId="{DC3DFBD9-5564-6C4D-B58A-D6A5DF069511}" type="pres">
      <dgm:prSet presAssocID="{996EB293-7020-0F4D-8627-0394C00CDF0B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21128-B28F-3D46-B7A8-EF12ADD69FE7}" type="pres">
      <dgm:prSet presAssocID="{996EB293-7020-0F4D-8627-0394C00CDF0B}" presName="spVertical2" presStyleCnt="0"/>
      <dgm:spPr/>
    </dgm:pt>
    <dgm:pt modelId="{3022B467-CFE7-FF44-9503-8BDE676AC444}" type="pres">
      <dgm:prSet presAssocID="{996EB293-7020-0F4D-8627-0394C00CDF0B}" presName="spVertical3" presStyleCnt="0"/>
      <dgm:spPr/>
    </dgm:pt>
    <dgm:pt modelId="{E163F457-F245-C748-B496-A136B3DC0E33}" type="pres">
      <dgm:prSet presAssocID="{EC645A56-6FC6-8A4C-B839-103739CA1191}" presName="padding2" presStyleCnt="0"/>
      <dgm:spPr/>
    </dgm:pt>
    <dgm:pt modelId="{6A6A6566-4671-484D-924E-59BBD93004E5}" type="pres">
      <dgm:prSet presAssocID="{EC645A56-6FC6-8A4C-B839-103739CA1191}" presName="negArrow" presStyleCnt="0"/>
      <dgm:spPr/>
    </dgm:pt>
    <dgm:pt modelId="{FE2E86CC-3359-614F-A2C4-5EC34AED3ED5}" type="pres">
      <dgm:prSet presAssocID="{EC645A56-6FC6-8A4C-B839-103739CA1191}" presName="backgroundArrow" presStyleLbl="node1" presStyleIdx="0" presStyleCnt="1"/>
      <dgm:spPr/>
    </dgm:pt>
  </dgm:ptLst>
  <dgm:cxnLst>
    <dgm:cxn modelId="{F124CD62-CAA8-3648-9740-B613D6B9D83F}" type="presOf" srcId="{996EB293-7020-0F4D-8627-0394C00CDF0B}" destId="{DC3DFBD9-5564-6C4D-B58A-D6A5DF069511}" srcOrd="0" destOrd="0" presId="urn:microsoft.com/office/officeart/2005/8/layout/hProcess3"/>
    <dgm:cxn modelId="{423B77D9-788A-B247-AF5F-F031BE6B2C59}" type="presOf" srcId="{EC645A56-6FC6-8A4C-B839-103739CA1191}" destId="{240D59D6-47E6-AA4E-8610-AB732E8D48F2}" srcOrd="0" destOrd="0" presId="urn:microsoft.com/office/officeart/2005/8/layout/hProcess3"/>
    <dgm:cxn modelId="{77C50B31-09D0-C44B-934F-B41549963B0E}" srcId="{EC645A56-6FC6-8A4C-B839-103739CA1191}" destId="{996EB293-7020-0F4D-8627-0394C00CDF0B}" srcOrd="0" destOrd="0" parTransId="{9A8165DB-E5A5-AA4F-AB50-85C3956F8AB5}" sibTransId="{71E13C4A-C413-C644-AB59-765F62566D88}"/>
    <dgm:cxn modelId="{89E8C136-78B0-A54B-81FC-84A94FDDD701}" type="presParOf" srcId="{240D59D6-47E6-AA4E-8610-AB732E8D48F2}" destId="{2D5EFB82-879B-8047-A841-E6BC39C531A8}" srcOrd="0" destOrd="0" presId="urn:microsoft.com/office/officeart/2005/8/layout/hProcess3"/>
    <dgm:cxn modelId="{56A483E8-334C-4B47-8701-3345312A97C9}" type="presParOf" srcId="{240D59D6-47E6-AA4E-8610-AB732E8D48F2}" destId="{6BAAA676-99A0-5642-AD6D-DD1056BB75B6}" srcOrd="1" destOrd="0" presId="urn:microsoft.com/office/officeart/2005/8/layout/hProcess3"/>
    <dgm:cxn modelId="{0F066F21-0B05-D048-9929-DF363240F63B}" type="presParOf" srcId="{6BAAA676-99A0-5642-AD6D-DD1056BB75B6}" destId="{1FF78BA9-4DF8-1147-B3F3-7E1BACE94210}" srcOrd="0" destOrd="0" presId="urn:microsoft.com/office/officeart/2005/8/layout/hProcess3"/>
    <dgm:cxn modelId="{E4F3F218-F259-304A-98E9-29E1C39A0EC2}" type="presParOf" srcId="{6BAAA676-99A0-5642-AD6D-DD1056BB75B6}" destId="{3D7A7231-A707-8844-9404-54275D450CD2}" srcOrd="1" destOrd="0" presId="urn:microsoft.com/office/officeart/2005/8/layout/hProcess3"/>
    <dgm:cxn modelId="{15EB2B85-93B6-2240-86B0-755436701898}" type="presParOf" srcId="{3D7A7231-A707-8844-9404-54275D450CD2}" destId="{1ABA0558-C45D-AC43-9F5D-BBF226E5B076}" srcOrd="0" destOrd="0" presId="urn:microsoft.com/office/officeart/2005/8/layout/hProcess3"/>
    <dgm:cxn modelId="{BFEE8E1B-0D5C-074E-B6E8-06008F90B8BA}" type="presParOf" srcId="{3D7A7231-A707-8844-9404-54275D450CD2}" destId="{DC3DFBD9-5564-6C4D-B58A-D6A5DF069511}" srcOrd="1" destOrd="0" presId="urn:microsoft.com/office/officeart/2005/8/layout/hProcess3"/>
    <dgm:cxn modelId="{34F76AF7-D1CD-F846-B4F4-4A42160CCC35}" type="presParOf" srcId="{3D7A7231-A707-8844-9404-54275D450CD2}" destId="{04E21128-B28F-3D46-B7A8-EF12ADD69FE7}" srcOrd="2" destOrd="0" presId="urn:microsoft.com/office/officeart/2005/8/layout/hProcess3"/>
    <dgm:cxn modelId="{893A4E9D-DFFC-D940-8E5A-A37C9FF42896}" type="presParOf" srcId="{3D7A7231-A707-8844-9404-54275D450CD2}" destId="{3022B467-CFE7-FF44-9503-8BDE676AC444}" srcOrd="3" destOrd="0" presId="urn:microsoft.com/office/officeart/2005/8/layout/hProcess3"/>
    <dgm:cxn modelId="{C2CDD971-D78E-FF4E-82C0-030895CDBA64}" type="presParOf" srcId="{6BAAA676-99A0-5642-AD6D-DD1056BB75B6}" destId="{E163F457-F245-C748-B496-A136B3DC0E33}" srcOrd="2" destOrd="0" presId="urn:microsoft.com/office/officeart/2005/8/layout/hProcess3"/>
    <dgm:cxn modelId="{AD211B89-080B-7A48-896B-861AA9ACFD20}" type="presParOf" srcId="{6BAAA676-99A0-5642-AD6D-DD1056BB75B6}" destId="{6A6A6566-4671-484D-924E-59BBD93004E5}" srcOrd="3" destOrd="0" presId="urn:microsoft.com/office/officeart/2005/8/layout/hProcess3"/>
    <dgm:cxn modelId="{EE7BCBD7-F55A-9842-B9D9-F32076B7C835}" type="presParOf" srcId="{6BAAA676-99A0-5642-AD6D-DD1056BB75B6}" destId="{FE2E86CC-3359-614F-A2C4-5EC34AED3ED5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F25267-8C18-AD41-A70B-9150FE697863}" type="doc">
      <dgm:prSet loTypeId="urn:microsoft.com/office/officeart/2005/8/layout/vList5" loCatId="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C9FE702-714B-034A-B2DB-55B843A4B2A5}">
      <dgm:prSet phldrT="[Text]"/>
      <dgm:spPr/>
      <dgm:t>
        <a:bodyPr/>
        <a:lstStyle/>
        <a:p>
          <a:r>
            <a:rPr lang="en-US" dirty="0" smtClean="0"/>
            <a:t>1.Get design criteria</a:t>
          </a:r>
          <a:endParaRPr lang="en-US" dirty="0"/>
        </a:p>
      </dgm:t>
    </dgm:pt>
    <dgm:pt modelId="{E95033A6-9C44-8E49-AE25-E325E276FA16}" type="parTrans" cxnId="{A6872BA9-D7C8-8045-B4FC-30C721F44815}">
      <dgm:prSet/>
      <dgm:spPr/>
      <dgm:t>
        <a:bodyPr/>
        <a:lstStyle/>
        <a:p>
          <a:endParaRPr lang="en-US"/>
        </a:p>
      </dgm:t>
    </dgm:pt>
    <dgm:pt modelId="{197B1A33-9AB1-0D48-A4D3-2081ABDB1241}" type="sibTrans" cxnId="{A6872BA9-D7C8-8045-B4FC-30C721F44815}">
      <dgm:prSet/>
      <dgm:spPr/>
      <dgm:t>
        <a:bodyPr/>
        <a:lstStyle/>
        <a:p>
          <a:endParaRPr lang="en-US"/>
        </a:p>
      </dgm:t>
    </dgm:pt>
    <dgm:pt modelId="{D61B7469-3590-6744-B845-1B01DEBF7D20}">
      <dgm:prSet phldrT="[Text]"/>
      <dgm:spPr/>
      <dgm:t>
        <a:bodyPr/>
        <a:lstStyle/>
        <a:p>
          <a:r>
            <a:rPr lang="en-US" b="1" dirty="0" smtClean="0"/>
            <a:t>Refer to design requirements </a:t>
          </a:r>
          <a:endParaRPr lang="en-US" b="1" dirty="0"/>
        </a:p>
      </dgm:t>
    </dgm:pt>
    <dgm:pt modelId="{2899E52D-5532-E240-981F-0AAFA5933143}" type="parTrans" cxnId="{4E5D0936-2C25-654B-9E31-06DA7089F4A1}">
      <dgm:prSet/>
      <dgm:spPr/>
      <dgm:t>
        <a:bodyPr/>
        <a:lstStyle/>
        <a:p>
          <a:endParaRPr lang="en-US"/>
        </a:p>
      </dgm:t>
    </dgm:pt>
    <dgm:pt modelId="{B5A076B8-465B-2F43-8DE6-C303BF244E2A}" type="sibTrans" cxnId="{4E5D0936-2C25-654B-9E31-06DA7089F4A1}">
      <dgm:prSet/>
      <dgm:spPr/>
      <dgm:t>
        <a:bodyPr/>
        <a:lstStyle/>
        <a:p>
          <a:endParaRPr lang="en-US"/>
        </a:p>
      </dgm:t>
    </dgm:pt>
    <dgm:pt modelId="{241E5602-9167-7746-994F-069FBF6DCE7D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2. Get Weightings</a:t>
          </a:r>
          <a:endParaRPr lang="en-US" dirty="0"/>
        </a:p>
      </dgm:t>
    </dgm:pt>
    <dgm:pt modelId="{8BBFA2AA-D085-2449-B29E-DB230D615690}" type="parTrans" cxnId="{3D6EAA13-9021-9346-9560-284346C85685}">
      <dgm:prSet/>
      <dgm:spPr/>
      <dgm:t>
        <a:bodyPr/>
        <a:lstStyle/>
        <a:p>
          <a:endParaRPr lang="en-US"/>
        </a:p>
      </dgm:t>
    </dgm:pt>
    <dgm:pt modelId="{FFDBDF75-8C45-0444-B531-80E9D0D89D86}" type="sibTrans" cxnId="{3D6EAA13-9021-9346-9560-284346C85685}">
      <dgm:prSet/>
      <dgm:spPr/>
      <dgm:t>
        <a:bodyPr/>
        <a:lstStyle/>
        <a:p>
          <a:endParaRPr lang="en-US"/>
        </a:p>
      </dgm:t>
    </dgm:pt>
    <dgm:pt modelId="{9F841AF7-E921-AC45-8BF1-BD46A049E352}">
      <dgm:prSet phldrT="[Text]"/>
      <dgm:spPr/>
      <dgm:t>
        <a:bodyPr/>
        <a:lstStyle/>
        <a:p>
          <a:r>
            <a:rPr lang="en-US" b="1" dirty="0" smtClean="0"/>
            <a:t>Tool used: Prioritization matrix</a:t>
          </a:r>
          <a:endParaRPr lang="en-US" b="1" dirty="0"/>
        </a:p>
      </dgm:t>
    </dgm:pt>
    <dgm:pt modelId="{7648320A-E976-BB4D-AC77-1A51C17C5569}" type="parTrans" cxnId="{15C61001-7B3F-DB4B-9823-A2A337A0F424}">
      <dgm:prSet/>
      <dgm:spPr/>
      <dgm:t>
        <a:bodyPr/>
        <a:lstStyle/>
        <a:p>
          <a:endParaRPr lang="en-US"/>
        </a:p>
      </dgm:t>
    </dgm:pt>
    <dgm:pt modelId="{3A732122-2F24-6847-8D61-1F35635C9A78}" type="sibTrans" cxnId="{15C61001-7B3F-DB4B-9823-A2A337A0F424}">
      <dgm:prSet/>
      <dgm:spPr/>
      <dgm:t>
        <a:bodyPr/>
        <a:lstStyle/>
        <a:p>
          <a:endParaRPr lang="en-US"/>
        </a:p>
      </dgm:t>
    </dgm:pt>
    <dgm:pt modelId="{D5DAE260-D370-F449-A15A-8AB31BE5DEAB}">
      <dgm:prSet phldrT="[Text]"/>
      <dgm:spPr/>
      <dgm:t>
        <a:bodyPr/>
        <a:lstStyle/>
        <a:p>
          <a:r>
            <a:rPr lang="en-US" dirty="0" smtClean="0"/>
            <a:t>3. Relative Compliance</a:t>
          </a:r>
          <a:endParaRPr lang="en-US" dirty="0"/>
        </a:p>
      </dgm:t>
    </dgm:pt>
    <dgm:pt modelId="{E517F8A1-075D-DD41-8AB0-43879754F12F}" type="parTrans" cxnId="{2F38AF42-4F1D-7143-9516-14D5BC227142}">
      <dgm:prSet/>
      <dgm:spPr/>
      <dgm:t>
        <a:bodyPr/>
        <a:lstStyle/>
        <a:p>
          <a:endParaRPr lang="en-US"/>
        </a:p>
      </dgm:t>
    </dgm:pt>
    <dgm:pt modelId="{6BCF24AA-BBCB-AD4D-B297-BFCD18AF4709}" type="sibTrans" cxnId="{2F38AF42-4F1D-7143-9516-14D5BC227142}">
      <dgm:prSet/>
      <dgm:spPr/>
      <dgm:t>
        <a:bodyPr/>
        <a:lstStyle/>
        <a:p>
          <a:endParaRPr lang="en-US"/>
        </a:p>
      </dgm:t>
    </dgm:pt>
    <dgm:pt modelId="{7099FC04-D066-F04B-B7CC-643ECB9368B8}">
      <dgm:prSet phldrT="[Text]"/>
      <dgm:spPr/>
      <dgm:t>
        <a:bodyPr/>
        <a:lstStyle/>
        <a:p>
          <a:pPr algn="l"/>
          <a:r>
            <a:rPr lang="en-US" b="1" dirty="0" smtClean="0"/>
            <a:t>Use standard method (0,1,3,5)</a:t>
          </a:r>
          <a:endParaRPr lang="en-US" b="1" dirty="0"/>
        </a:p>
      </dgm:t>
    </dgm:pt>
    <dgm:pt modelId="{99E8B51D-EF39-F84F-89C6-C33849D5F047}" type="parTrans" cxnId="{F804D6CD-61CA-2041-BC6B-16A61F479B21}">
      <dgm:prSet/>
      <dgm:spPr/>
      <dgm:t>
        <a:bodyPr/>
        <a:lstStyle/>
        <a:p>
          <a:endParaRPr lang="en-US"/>
        </a:p>
      </dgm:t>
    </dgm:pt>
    <dgm:pt modelId="{456AA1A4-2B05-7143-8970-CBA775E6DEA3}" type="sibTrans" cxnId="{F804D6CD-61CA-2041-BC6B-16A61F479B21}">
      <dgm:prSet/>
      <dgm:spPr/>
      <dgm:t>
        <a:bodyPr/>
        <a:lstStyle/>
        <a:p>
          <a:endParaRPr lang="en-US"/>
        </a:p>
      </dgm:t>
    </dgm:pt>
    <dgm:pt modelId="{21D9BBE0-24F5-164A-B31F-C2EDCFFF4001}">
      <dgm:prSet phldrT="[Text]"/>
      <dgm:spPr/>
      <dgm:t>
        <a:bodyPr/>
        <a:lstStyle/>
        <a:p>
          <a:r>
            <a:rPr lang="en-US" b="1" dirty="0" smtClean="0"/>
            <a:t>Each criteria must be distinct</a:t>
          </a:r>
          <a:endParaRPr lang="en-US" b="1" dirty="0"/>
        </a:p>
      </dgm:t>
    </dgm:pt>
    <dgm:pt modelId="{815517A4-D4AE-6145-A3CF-3CE47B8725A3}" type="parTrans" cxnId="{8EC26FDC-4932-7544-9C31-812278D2603E}">
      <dgm:prSet/>
      <dgm:spPr/>
      <dgm:t>
        <a:bodyPr/>
        <a:lstStyle/>
        <a:p>
          <a:endParaRPr lang="en-US"/>
        </a:p>
      </dgm:t>
    </dgm:pt>
    <dgm:pt modelId="{ABC8F9BD-B338-4646-AC37-FF482FC6D10D}" type="sibTrans" cxnId="{8EC26FDC-4932-7544-9C31-812278D2603E}">
      <dgm:prSet/>
      <dgm:spPr/>
      <dgm:t>
        <a:bodyPr/>
        <a:lstStyle/>
        <a:p>
          <a:endParaRPr lang="en-US"/>
        </a:p>
      </dgm:t>
    </dgm:pt>
    <dgm:pt modelId="{BA73255B-CCA7-8E48-9726-B1611E51B987}">
      <dgm:prSet phldrT="[Text]"/>
      <dgm:spPr/>
      <dgm:t>
        <a:bodyPr/>
        <a:lstStyle/>
        <a:p>
          <a:pPr algn="l"/>
          <a:r>
            <a:rPr lang="en-US" b="1" dirty="0" smtClean="0"/>
            <a:t>Can be refined using wider interval</a:t>
          </a:r>
          <a:endParaRPr lang="en-US" b="1" dirty="0"/>
        </a:p>
      </dgm:t>
    </dgm:pt>
    <dgm:pt modelId="{7BF6B418-126B-4340-8A39-E403BE40DBB3}" type="parTrans" cxnId="{15D58149-E55E-CA41-88CD-35B97C05F606}">
      <dgm:prSet/>
      <dgm:spPr/>
      <dgm:t>
        <a:bodyPr/>
        <a:lstStyle/>
        <a:p>
          <a:endParaRPr lang="en-US"/>
        </a:p>
      </dgm:t>
    </dgm:pt>
    <dgm:pt modelId="{B7E421CF-EFF3-134D-9523-78ED2EB7231A}" type="sibTrans" cxnId="{15D58149-E55E-CA41-88CD-35B97C05F606}">
      <dgm:prSet/>
      <dgm:spPr/>
      <dgm:t>
        <a:bodyPr/>
        <a:lstStyle/>
        <a:p>
          <a:endParaRPr lang="en-US"/>
        </a:p>
      </dgm:t>
    </dgm:pt>
    <dgm:pt modelId="{1B359837-F682-BC42-A7C7-74BE422A5FDA}">
      <dgm:prSet phldrT="[Text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dirty="0" smtClean="0"/>
            <a:t>4. Build Evaluation Matrix</a:t>
          </a:r>
          <a:endParaRPr lang="en-US" dirty="0"/>
        </a:p>
      </dgm:t>
    </dgm:pt>
    <dgm:pt modelId="{6627963F-DF6C-9147-ADF2-EBA3E6DEC68E}" type="parTrans" cxnId="{347A2AC5-78C3-E648-8228-76EB78A269D3}">
      <dgm:prSet/>
      <dgm:spPr/>
      <dgm:t>
        <a:bodyPr/>
        <a:lstStyle/>
        <a:p>
          <a:endParaRPr lang="en-US"/>
        </a:p>
      </dgm:t>
    </dgm:pt>
    <dgm:pt modelId="{9C723B59-4602-1146-9CF3-D91A6442442C}" type="sibTrans" cxnId="{347A2AC5-78C3-E648-8228-76EB78A269D3}">
      <dgm:prSet/>
      <dgm:spPr/>
      <dgm:t>
        <a:bodyPr/>
        <a:lstStyle/>
        <a:p>
          <a:endParaRPr lang="en-US"/>
        </a:p>
      </dgm:t>
    </dgm:pt>
    <dgm:pt modelId="{C9FBCADE-F70E-5E4D-A5B0-A4931908A214}" type="pres">
      <dgm:prSet presAssocID="{E7F25267-8C18-AD41-A70B-9150FE697863}" presName="Name0" presStyleCnt="0">
        <dgm:presLayoutVars>
          <dgm:dir/>
          <dgm:animLvl val="lvl"/>
          <dgm:resizeHandles val="exact"/>
        </dgm:presLayoutVars>
      </dgm:prSet>
      <dgm:spPr/>
    </dgm:pt>
    <dgm:pt modelId="{B566EE32-5CD4-174C-BB82-995A84F01956}" type="pres">
      <dgm:prSet presAssocID="{7C9FE702-714B-034A-B2DB-55B843A4B2A5}" presName="linNode" presStyleCnt="0"/>
      <dgm:spPr/>
    </dgm:pt>
    <dgm:pt modelId="{91124365-4576-054B-A63F-1A63DC6E78DE}" type="pres">
      <dgm:prSet presAssocID="{7C9FE702-714B-034A-B2DB-55B843A4B2A5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9D31E8-BAA5-F54F-BCC7-232E6AF8C33B}" type="pres">
      <dgm:prSet presAssocID="{7C9FE702-714B-034A-B2DB-55B843A4B2A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56E4EA-7828-D74C-A5B6-1FA1C465879D}" type="pres">
      <dgm:prSet presAssocID="{197B1A33-9AB1-0D48-A4D3-2081ABDB1241}" presName="sp" presStyleCnt="0"/>
      <dgm:spPr/>
    </dgm:pt>
    <dgm:pt modelId="{101C1330-1D24-6C44-95B2-A6B708D3874D}" type="pres">
      <dgm:prSet presAssocID="{241E5602-9167-7746-994F-069FBF6DCE7D}" presName="linNode" presStyleCnt="0"/>
      <dgm:spPr/>
    </dgm:pt>
    <dgm:pt modelId="{908F8783-0E06-4546-A268-386745976201}" type="pres">
      <dgm:prSet presAssocID="{241E5602-9167-7746-994F-069FBF6DCE7D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E67601-6A60-4F4E-BCB1-44398C55AB55}" type="pres">
      <dgm:prSet presAssocID="{241E5602-9167-7746-994F-069FBF6DCE7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478106-0B1E-6046-B068-2A1B20887F02}" type="pres">
      <dgm:prSet presAssocID="{FFDBDF75-8C45-0444-B531-80E9D0D89D86}" presName="sp" presStyleCnt="0"/>
      <dgm:spPr/>
    </dgm:pt>
    <dgm:pt modelId="{8C087C08-96FD-8147-929D-818F95460859}" type="pres">
      <dgm:prSet presAssocID="{D5DAE260-D370-F449-A15A-8AB31BE5DEAB}" presName="linNode" presStyleCnt="0"/>
      <dgm:spPr/>
    </dgm:pt>
    <dgm:pt modelId="{01175935-5FC7-BE47-96B5-BDAC93C7E20E}" type="pres">
      <dgm:prSet presAssocID="{D5DAE260-D370-F449-A15A-8AB31BE5DEAB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B5EC1845-E41E-F145-946E-2885C0C91DD0}" type="pres">
      <dgm:prSet presAssocID="{D5DAE260-D370-F449-A15A-8AB31BE5DEA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19C4C3-A7D0-8748-9622-DDDED3CA3738}" type="pres">
      <dgm:prSet presAssocID="{6BCF24AA-BBCB-AD4D-B297-BFCD18AF4709}" presName="sp" presStyleCnt="0"/>
      <dgm:spPr/>
    </dgm:pt>
    <dgm:pt modelId="{398B479F-DB13-8E4A-BDC2-8832A37BE1A0}" type="pres">
      <dgm:prSet presAssocID="{1B359837-F682-BC42-A7C7-74BE422A5FDA}" presName="linNode" presStyleCnt="0"/>
      <dgm:spPr/>
    </dgm:pt>
    <dgm:pt modelId="{33F523E8-67FF-7E46-A193-B1DBA85112ED}" type="pres">
      <dgm:prSet presAssocID="{1B359837-F682-BC42-A7C7-74BE422A5FDA}" presName="parentText" presStyleLbl="node1" presStyleIdx="3" presStyleCnt="4" custScaleX="277778" custScaleY="7095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04D6CD-61CA-2041-BC6B-16A61F479B21}" srcId="{D5DAE260-D370-F449-A15A-8AB31BE5DEAB}" destId="{7099FC04-D066-F04B-B7CC-643ECB9368B8}" srcOrd="0" destOrd="0" parTransId="{99E8B51D-EF39-F84F-89C6-C33849D5F047}" sibTransId="{456AA1A4-2B05-7143-8970-CBA775E6DEA3}"/>
    <dgm:cxn modelId="{EAB453A0-7F76-2C42-B83B-1F08AFF59F00}" type="presOf" srcId="{E7F25267-8C18-AD41-A70B-9150FE697863}" destId="{C9FBCADE-F70E-5E4D-A5B0-A4931908A214}" srcOrd="0" destOrd="0" presId="urn:microsoft.com/office/officeart/2005/8/layout/vList5"/>
    <dgm:cxn modelId="{30B14754-B848-D346-BE4F-DEDF4413F17E}" type="presOf" srcId="{1B359837-F682-BC42-A7C7-74BE422A5FDA}" destId="{33F523E8-67FF-7E46-A193-B1DBA85112ED}" srcOrd="0" destOrd="0" presId="urn:microsoft.com/office/officeart/2005/8/layout/vList5"/>
    <dgm:cxn modelId="{B3F3BFFC-55F0-7B40-979B-4EE0180EB4EB}" type="presOf" srcId="{D61B7469-3590-6744-B845-1B01DEBF7D20}" destId="{C79D31E8-BAA5-F54F-BCC7-232E6AF8C33B}" srcOrd="0" destOrd="0" presId="urn:microsoft.com/office/officeart/2005/8/layout/vList5"/>
    <dgm:cxn modelId="{347A2AC5-78C3-E648-8228-76EB78A269D3}" srcId="{E7F25267-8C18-AD41-A70B-9150FE697863}" destId="{1B359837-F682-BC42-A7C7-74BE422A5FDA}" srcOrd="3" destOrd="0" parTransId="{6627963F-DF6C-9147-ADF2-EBA3E6DEC68E}" sibTransId="{9C723B59-4602-1146-9CF3-D91A6442442C}"/>
    <dgm:cxn modelId="{3D6EAA13-9021-9346-9560-284346C85685}" srcId="{E7F25267-8C18-AD41-A70B-9150FE697863}" destId="{241E5602-9167-7746-994F-069FBF6DCE7D}" srcOrd="1" destOrd="0" parTransId="{8BBFA2AA-D085-2449-B29E-DB230D615690}" sibTransId="{FFDBDF75-8C45-0444-B531-80E9D0D89D86}"/>
    <dgm:cxn modelId="{B3E4EB98-32BB-814E-AAAB-ADAF82B74302}" type="presOf" srcId="{7099FC04-D066-F04B-B7CC-643ECB9368B8}" destId="{B5EC1845-E41E-F145-946E-2885C0C91DD0}" srcOrd="0" destOrd="0" presId="urn:microsoft.com/office/officeart/2005/8/layout/vList5"/>
    <dgm:cxn modelId="{4B6A5E57-11C6-AF46-958A-4FDE7092CC08}" type="presOf" srcId="{BA73255B-CCA7-8E48-9726-B1611E51B987}" destId="{B5EC1845-E41E-F145-946E-2885C0C91DD0}" srcOrd="0" destOrd="1" presId="urn:microsoft.com/office/officeart/2005/8/layout/vList5"/>
    <dgm:cxn modelId="{0CE7D60C-285B-BB47-9B4E-34C2883EE10B}" type="presOf" srcId="{7C9FE702-714B-034A-B2DB-55B843A4B2A5}" destId="{91124365-4576-054B-A63F-1A63DC6E78DE}" srcOrd="0" destOrd="0" presId="urn:microsoft.com/office/officeart/2005/8/layout/vList5"/>
    <dgm:cxn modelId="{8EC26FDC-4932-7544-9C31-812278D2603E}" srcId="{7C9FE702-714B-034A-B2DB-55B843A4B2A5}" destId="{21D9BBE0-24F5-164A-B31F-C2EDCFFF4001}" srcOrd="1" destOrd="0" parTransId="{815517A4-D4AE-6145-A3CF-3CE47B8725A3}" sibTransId="{ABC8F9BD-B338-4646-AC37-FF482FC6D10D}"/>
    <dgm:cxn modelId="{A6872BA9-D7C8-8045-B4FC-30C721F44815}" srcId="{E7F25267-8C18-AD41-A70B-9150FE697863}" destId="{7C9FE702-714B-034A-B2DB-55B843A4B2A5}" srcOrd="0" destOrd="0" parTransId="{E95033A6-9C44-8E49-AE25-E325E276FA16}" sibTransId="{197B1A33-9AB1-0D48-A4D3-2081ABDB1241}"/>
    <dgm:cxn modelId="{15D58149-E55E-CA41-88CD-35B97C05F606}" srcId="{D5DAE260-D370-F449-A15A-8AB31BE5DEAB}" destId="{BA73255B-CCA7-8E48-9726-B1611E51B987}" srcOrd="1" destOrd="0" parTransId="{7BF6B418-126B-4340-8A39-E403BE40DBB3}" sibTransId="{B7E421CF-EFF3-134D-9523-78ED2EB7231A}"/>
    <dgm:cxn modelId="{673B6E3D-323C-DD44-952E-9F57F66A882C}" type="presOf" srcId="{21D9BBE0-24F5-164A-B31F-C2EDCFFF4001}" destId="{C79D31E8-BAA5-F54F-BCC7-232E6AF8C33B}" srcOrd="0" destOrd="1" presId="urn:microsoft.com/office/officeart/2005/8/layout/vList5"/>
    <dgm:cxn modelId="{8A887586-57AA-A644-AD2F-F942DEF375AB}" type="presOf" srcId="{241E5602-9167-7746-994F-069FBF6DCE7D}" destId="{908F8783-0E06-4546-A268-386745976201}" srcOrd="0" destOrd="0" presId="urn:microsoft.com/office/officeart/2005/8/layout/vList5"/>
    <dgm:cxn modelId="{079DA735-96A8-B447-963B-A8D7FE5E40FF}" type="presOf" srcId="{9F841AF7-E921-AC45-8BF1-BD46A049E352}" destId="{A7E67601-6A60-4F4E-BCB1-44398C55AB55}" srcOrd="0" destOrd="0" presId="urn:microsoft.com/office/officeart/2005/8/layout/vList5"/>
    <dgm:cxn modelId="{29347581-3553-7748-9F25-0B36DDBFF3D6}" type="presOf" srcId="{D5DAE260-D370-F449-A15A-8AB31BE5DEAB}" destId="{01175935-5FC7-BE47-96B5-BDAC93C7E20E}" srcOrd="0" destOrd="0" presId="urn:microsoft.com/office/officeart/2005/8/layout/vList5"/>
    <dgm:cxn modelId="{15C61001-7B3F-DB4B-9823-A2A337A0F424}" srcId="{241E5602-9167-7746-994F-069FBF6DCE7D}" destId="{9F841AF7-E921-AC45-8BF1-BD46A049E352}" srcOrd="0" destOrd="0" parTransId="{7648320A-E976-BB4D-AC77-1A51C17C5569}" sibTransId="{3A732122-2F24-6847-8D61-1F35635C9A78}"/>
    <dgm:cxn modelId="{2F38AF42-4F1D-7143-9516-14D5BC227142}" srcId="{E7F25267-8C18-AD41-A70B-9150FE697863}" destId="{D5DAE260-D370-F449-A15A-8AB31BE5DEAB}" srcOrd="2" destOrd="0" parTransId="{E517F8A1-075D-DD41-8AB0-43879754F12F}" sibTransId="{6BCF24AA-BBCB-AD4D-B297-BFCD18AF4709}"/>
    <dgm:cxn modelId="{4E5D0936-2C25-654B-9E31-06DA7089F4A1}" srcId="{7C9FE702-714B-034A-B2DB-55B843A4B2A5}" destId="{D61B7469-3590-6744-B845-1B01DEBF7D20}" srcOrd="0" destOrd="0" parTransId="{2899E52D-5532-E240-981F-0AAFA5933143}" sibTransId="{B5A076B8-465B-2F43-8DE6-C303BF244E2A}"/>
    <dgm:cxn modelId="{FD8CFE48-AD6A-EA4E-8392-7661E2843C55}" type="presParOf" srcId="{C9FBCADE-F70E-5E4D-A5B0-A4931908A214}" destId="{B566EE32-5CD4-174C-BB82-995A84F01956}" srcOrd="0" destOrd="0" presId="urn:microsoft.com/office/officeart/2005/8/layout/vList5"/>
    <dgm:cxn modelId="{D4C682C9-ABD3-2E4F-8605-0E1787B3FB9F}" type="presParOf" srcId="{B566EE32-5CD4-174C-BB82-995A84F01956}" destId="{91124365-4576-054B-A63F-1A63DC6E78DE}" srcOrd="0" destOrd="0" presId="urn:microsoft.com/office/officeart/2005/8/layout/vList5"/>
    <dgm:cxn modelId="{FE7BE9D4-4D6D-BC44-91E0-28DA66AD468E}" type="presParOf" srcId="{B566EE32-5CD4-174C-BB82-995A84F01956}" destId="{C79D31E8-BAA5-F54F-BCC7-232E6AF8C33B}" srcOrd="1" destOrd="0" presId="urn:microsoft.com/office/officeart/2005/8/layout/vList5"/>
    <dgm:cxn modelId="{4171AEB9-28B0-4041-A9FA-0CA26EFC7A65}" type="presParOf" srcId="{C9FBCADE-F70E-5E4D-A5B0-A4931908A214}" destId="{C156E4EA-7828-D74C-A5B6-1FA1C465879D}" srcOrd="1" destOrd="0" presId="urn:microsoft.com/office/officeart/2005/8/layout/vList5"/>
    <dgm:cxn modelId="{F462BFED-358A-2148-BB88-E4C76B9977AF}" type="presParOf" srcId="{C9FBCADE-F70E-5E4D-A5B0-A4931908A214}" destId="{101C1330-1D24-6C44-95B2-A6B708D3874D}" srcOrd="2" destOrd="0" presId="urn:microsoft.com/office/officeart/2005/8/layout/vList5"/>
    <dgm:cxn modelId="{BE485725-BBAC-B742-913D-054677DD434F}" type="presParOf" srcId="{101C1330-1D24-6C44-95B2-A6B708D3874D}" destId="{908F8783-0E06-4546-A268-386745976201}" srcOrd="0" destOrd="0" presId="urn:microsoft.com/office/officeart/2005/8/layout/vList5"/>
    <dgm:cxn modelId="{7656FAD0-52AE-AD4C-8D09-9EB1C22F57AF}" type="presParOf" srcId="{101C1330-1D24-6C44-95B2-A6B708D3874D}" destId="{A7E67601-6A60-4F4E-BCB1-44398C55AB55}" srcOrd="1" destOrd="0" presId="urn:microsoft.com/office/officeart/2005/8/layout/vList5"/>
    <dgm:cxn modelId="{3E194B49-5DAE-C845-94BD-4B94F6CD5498}" type="presParOf" srcId="{C9FBCADE-F70E-5E4D-A5B0-A4931908A214}" destId="{4B478106-0B1E-6046-B068-2A1B20887F02}" srcOrd="3" destOrd="0" presId="urn:microsoft.com/office/officeart/2005/8/layout/vList5"/>
    <dgm:cxn modelId="{2B2932D1-B9D7-8249-8EEE-1F17BE885C97}" type="presParOf" srcId="{C9FBCADE-F70E-5E4D-A5B0-A4931908A214}" destId="{8C087C08-96FD-8147-929D-818F95460859}" srcOrd="4" destOrd="0" presId="urn:microsoft.com/office/officeart/2005/8/layout/vList5"/>
    <dgm:cxn modelId="{D24C0F8F-010A-7448-A924-521AFE46C5CF}" type="presParOf" srcId="{8C087C08-96FD-8147-929D-818F95460859}" destId="{01175935-5FC7-BE47-96B5-BDAC93C7E20E}" srcOrd="0" destOrd="0" presId="urn:microsoft.com/office/officeart/2005/8/layout/vList5"/>
    <dgm:cxn modelId="{9F3CA76C-C43A-5041-AF84-3CBE4DEABA3F}" type="presParOf" srcId="{8C087C08-96FD-8147-929D-818F95460859}" destId="{B5EC1845-E41E-F145-946E-2885C0C91DD0}" srcOrd="1" destOrd="0" presId="urn:microsoft.com/office/officeart/2005/8/layout/vList5"/>
    <dgm:cxn modelId="{DC6986A8-642B-2E42-8824-271A9C375E19}" type="presParOf" srcId="{C9FBCADE-F70E-5E4D-A5B0-A4931908A214}" destId="{EC19C4C3-A7D0-8748-9622-DDDED3CA3738}" srcOrd="5" destOrd="0" presId="urn:microsoft.com/office/officeart/2005/8/layout/vList5"/>
    <dgm:cxn modelId="{58DC3F2D-9C1D-F941-A600-6AC00D34C71F}" type="presParOf" srcId="{C9FBCADE-F70E-5E4D-A5B0-A4931908A214}" destId="{398B479F-DB13-8E4A-BDC2-8832A37BE1A0}" srcOrd="6" destOrd="0" presId="urn:microsoft.com/office/officeart/2005/8/layout/vList5"/>
    <dgm:cxn modelId="{CEA9B477-A416-1841-9B8D-26187C240499}" type="presParOf" srcId="{398B479F-DB13-8E4A-BDC2-8832A37BE1A0}" destId="{33F523E8-67FF-7E46-A193-B1DBA85112E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C577C0F-7001-6E40-935D-D92927DBAAB0}" type="doc">
      <dgm:prSet loTypeId="urn:microsoft.com/office/officeart/2005/8/layout/vList5" loCatId="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223ECD4-2A8A-2449-95C2-F18760A8485F}">
      <dgm:prSet phldrT="[Text]"/>
      <dgm:spPr/>
      <dgm:t>
        <a:bodyPr/>
        <a:lstStyle/>
        <a:p>
          <a:r>
            <a:rPr lang="en-US" dirty="0" smtClean="0"/>
            <a:t>Interpret Evaluation Matrix</a:t>
          </a:r>
          <a:endParaRPr lang="en-US" dirty="0"/>
        </a:p>
      </dgm:t>
    </dgm:pt>
    <dgm:pt modelId="{16469D74-6B14-F94D-AF60-F529238E430A}" type="parTrans" cxnId="{F8D4A584-62BD-2843-946F-6EBA0393650E}">
      <dgm:prSet/>
      <dgm:spPr/>
      <dgm:t>
        <a:bodyPr/>
        <a:lstStyle/>
        <a:p>
          <a:endParaRPr lang="en-US"/>
        </a:p>
      </dgm:t>
    </dgm:pt>
    <dgm:pt modelId="{5A005C2C-DF6E-BD48-9AC2-4113C9C71B50}" type="sibTrans" cxnId="{F8D4A584-62BD-2843-946F-6EBA0393650E}">
      <dgm:prSet/>
      <dgm:spPr/>
      <dgm:t>
        <a:bodyPr/>
        <a:lstStyle/>
        <a:p>
          <a:endParaRPr lang="en-US"/>
        </a:p>
      </dgm:t>
    </dgm:pt>
    <dgm:pt modelId="{815313A3-A645-D14F-BBF3-AD98667E0963}">
      <dgm:prSet phldrT="[Text]"/>
      <dgm:spPr/>
      <dgm:t>
        <a:bodyPr/>
        <a:lstStyle/>
        <a:p>
          <a:r>
            <a:rPr lang="en-US" b="1" dirty="0" smtClean="0"/>
            <a:t>Look at components </a:t>
          </a:r>
          <a:endParaRPr lang="en-US" b="1" dirty="0"/>
        </a:p>
      </dgm:t>
    </dgm:pt>
    <dgm:pt modelId="{9C1AE912-3045-0943-95D4-3D81156FA6B3}" type="parTrans" cxnId="{21A858E3-FC38-6842-9815-8DADF5AAC709}">
      <dgm:prSet/>
      <dgm:spPr/>
      <dgm:t>
        <a:bodyPr/>
        <a:lstStyle/>
        <a:p>
          <a:endParaRPr lang="en-US"/>
        </a:p>
      </dgm:t>
    </dgm:pt>
    <dgm:pt modelId="{3397C8A5-8D05-994C-9EE8-14AC3FD18EC5}" type="sibTrans" cxnId="{21A858E3-FC38-6842-9815-8DADF5AAC709}">
      <dgm:prSet/>
      <dgm:spPr/>
      <dgm:t>
        <a:bodyPr/>
        <a:lstStyle/>
        <a:p>
          <a:endParaRPr lang="en-US"/>
        </a:p>
      </dgm:t>
    </dgm:pt>
    <dgm:pt modelId="{E07E8EEC-055B-084C-8B2B-410FECD29085}">
      <dgm:prSet phldrT="[Text]"/>
      <dgm:spPr/>
      <dgm:t>
        <a:bodyPr/>
        <a:lstStyle/>
        <a:p>
          <a:r>
            <a:rPr lang="en-US" dirty="0" smtClean="0"/>
            <a:t>Consider Qualitative factors</a:t>
          </a:r>
          <a:endParaRPr lang="en-US" dirty="0"/>
        </a:p>
      </dgm:t>
    </dgm:pt>
    <dgm:pt modelId="{4BD943BE-CD2C-7D49-8EA9-5DF8033A98AD}" type="parTrans" cxnId="{9DC385B1-8C9B-774A-AD58-37AF61A1BA99}">
      <dgm:prSet/>
      <dgm:spPr/>
      <dgm:t>
        <a:bodyPr/>
        <a:lstStyle/>
        <a:p>
          <a:endParaRPr lang="en-US"/>
        </a:p>
      </dgm:t>
    </dgm:pt>
    <dgm:pt modelId="{7EDCFD3F-15D3-EB45-91FD-D4B1B498A1BB}" type="sibTrans" cxnId="{9DC385B1-8C9B-774A-AD58-37AF61A1BA99}">
      <dgm:prSet/>
      <dgm:spPr/>
      <dgm:t>
        <a:bodyPr/>
        <a:lstStyle/>
        <a:p>
          <a:endParaRPr lang="en-US"/>
        </a:p>
      </dgm:t>
    </dgm:pt>
    <dgm:pt modelId="{6083D2FC-FBE8-B346-A19A-78ED8B8D9701}">
      <dgm:prSet phldrT="[Text]"/>
      <dgm:spPr/>
      <dgm:t>
        <a:bodyPr/>
        <a:lstStyle/>
        <a:p>
          <a:r>
            <a:rPr lang="en-US" b="1" dirty="0" smtClean="0"/>
            <a:t>Did it meet customer’s </a:t>
          </a:r>
          <a:r>
            <a:rPr lang="en-US" b="1" i="0" dirty="0" smtClean="0"/>
            <a:t>intentions</a:t>
          </a:r>
          <a:endParaRPr lang="en-US" b="1" i="0" dirty="0"/>
        </a:p>
      </dgm:t>
    </dgm:pt>
    <dgm:pt modelId="{A7A4DD48-CEB5-DC4B-9BDC-714D3863AECE}" type="parTrans" cxnId="{7E282A05-D16C-6A4E-977F-7D502D81C9C1}">
      <dgm:prSet/>
      <dgm:spPr/>
      <dgm:t>
        <a:bodyPr/>
        <a:lstStyle/>
        <a:p>
          <a:endParaRPr lang="en-US"/>
        </a:p>
      </dgm:t>
    </dgm:pt>
    <dgm:pt modelId="{EBD19E96-7040-B040-8A76-C5FB0CF6EAEF}" type="sibTrans" cxnId="{7E282A05-D16C-6A4E-977F-7D502D81C9C1}">
      <dgm:prSet/>
      <dgm:spPr/>
      <dgm:t>
        <a:bodyPr/>
        <a:lstStyle/>
        <a:p>
          <a:endParaRPr lang="en-US"/>
        </a:p>
      </dgm:t>
    </dgm:pt>
    <dgm:pt modelId="{A6F83532-4BEE-294C-813A-848891FBE965}">
      <dgm:prSet phldrT="[Text]"/>
      <dgm:spPr/>
      <dgm:t>
        <a:bodyPr/>
        <a:lstStyle/>
        <a:p>
          <a:r>
            <a:rPr lang="en-US" dirty="0" smtClean="0"/>
            <a:t>Justify </a:t>
          </a:r>
          <a:endParaRPr lang="en-US" dirty="0"/>
        </a:p>
      </dgm:t>
    </dgm:pt>
    <dgm:pt modelId="{E9EFF26A-1501-5041-98DE-EDC1C27E43B7}" type="parTrans" cxnId="{01180AA3-FE5D-5543-B16C-9D220DE188A6}">
      <dgm:prSet/>
      <dgm:spPr/>
      <dgm:t>
        <a:bodyPr/>
        <a:lstStyle/>
        <a:p>
          <a:endParaRPr lang="en-US"/>
        </a:p>
      </dgm:t>
    </dgm:pt>
    <dgm:pt modelId="{C3FE21BA-C1E5-2B4C-ACE5-179588E448E8}" type="sibTrans" cxnId="{01180AA3-FE5D-5543-B16C-9D220DE188A6}">
      <dgm:prSet/>
      <dgm:spPr/>
      <dgm:t>
        <a:bodyPr/>
        <a:lstStyle/>
        <a:p>
          <a:endParaRPr lang="en-US"/>
        </a:p>
      </dgm:t>
    </dgm:pt>
    <dgm:pt modelId="{725B32D9-605D-2D4A-81F8-62080109A1CF}">
      <dgm:prSet phldrT="[Text]"/>
      <dgm:spPr/>
      <dgm:t>
        <a:bodyPr/>
        <a:lstStyle/>
        <a:p>
          <a:r>
            <a:rPr lang="en-US" b="1" dirty="0" smtClean="0"/>
            <a:t>Justify final design</a:t>
          </a:r>
          <a:endParaRPr lang="en-US" b="1" dirty="0"/>
        </a:p>
      </dgm:t>
    </dgm:pt>
    <dgm:pt modelId="{3B95AE3C-5416-A741-B87D-F37785369EDC}" type="parTrans" cxnId="{63FAEAFD-C0BC-0042-9458-B53AD8C38B05}">
      <dgm:prSet/>
      <dgm:spPr/>
      <dgm:t>
        <a:bodyPr/>
        <a:lstStyle/>
        <a:p>
          <a:endParaRPr lang="en-US"/>
        </a:p>
      </dgm:t>
    </dgm:pt>
    <dgm:pt modelId="{AC462F1D-E85D-3145-B325-3814CA473084}" type="sibTrans" cxnId="{63FAEAFD-C0BC-0042-9458-B53AD8C38B05}">
      <dgm:prSet/>
      <dgm:spPr/>
      <dgm:t>
        <a:bodyPr/>
        <a:lstStyle/>
        <a:p>
          <a:endParaRPr lang="en-US"/>
        </a:p>
      </dgm:t>
    </dgm:pt>
    <dgm:pt modelId="{59A1DC09-4157-8A4F-AAAA-9D8C6A804B19}">
      <dgm:prSet phldrT="[Text]"/>
      <dgm:spPr/>
      <dgm:t>
        <a:bodyPr/>
        <a:lstStyle/>
        <a:p>
          <a:r>
            <a:rPr lang="en-US" b="1" dirty="0" smtClean="0"/>
            <a:t>Explain why the others failed</a:t>
          </a:r>
          <a:endParaRPr lang="en-US" b="1" dirty="0"/>
        </a:p>
      </dgm:t>
    </dgm:pt>
    <dgm:pt modelId="{A0144DED-40C4-9848-89CE-4C256A66694E}" type="parTrans" cxnId="{F143D1E6-5FAD-7549-BFB6-619E89BCE260}">
      <dgm:prSet/>
      <dgm:spPr/>
      <dgm:t>
        <a:bodyPr/>
        <a:lstStyle/>
        <a:p>
          <a:endParaRPr lang="en-US"/>
        </a:p>
      </dgm:t>
    </dgm:pt>
    <dgm:pt modelId="{F166EDCF-2E2D-CE47-88D0-C562C257564D}" type="sibTrans" cxnId="{F143D1E6-5FAD-7549-BFB6-619E89BCE260}">
      <dgm:prSet/>
      <dgm:spPr/>
      <dgm:t>
        <a:bodyPr/>
        <a:lstStyle/>
        <a:p>
          <a:endParaRPr lang="en-US"/>
        </a:p>
      </dgm:t>
    </dgm:pt>
    <dgm:pt modelId="{A703CAFD-69A5-D340-9872-FDB6232CAFE1}">
      <dgm:prSet phldrT="[Text]"/>
      <dgm:spPr/>
      <dgm:t>
        <a:bodyPr/>
        <a:lstStyle/>
        <a:p>
          <a:r>
            <a:rPr lang="en-US" b="1" dirty="0" smtClean="0"/>
            <a:t>design that best achieves these requirements.</a:t>
          </a:r>
          <a:endParaRPr lang="en-US" b="1" dirty="0"/>
        </a:p>
      </dgm:t>
    </dgm:pt>
    <dgm:pt modelId="{0CC1EA5D-103C-D941-AE3C-6F0E2E242E93}" type="parTrans" cxnId="{DD94D2F4-FE0E-2A48-84FD-195F2D3F64C7}">
      <dgm:prSet/>
      <dgm:spPr/>
      <dgm:t>
        <a:bodyPr/>
        <a:lstStyle/>
        <a:p>
          <a:endParaRPr lang="en-US"/>
        </a:p>
      </dgm:t>
    </dgm:pt>
    <dgm:pt modelId="{C44F233B-25CA-B843-8F9E-C754473451DF}" type="sibTrans" cxnId="{DD94D2F4-FE0E-2A48-84FD-195F2D3F64C7}">
      <dgm:prSet/>
      <dgm:spPr/>
      <dgm:t>
        <a:bodyPr/>
        <a:lstStyle/>
        <a:p>
          <a:endParaRPr lang="en-US"/>
        </a:p>
      </dgm:t>
    </dgm:pt>
    <dgm:pt modelId="{8026AA7D-8A20-B24C-82C4-E964CC03AA37}">
      <dgm:prSet phldrT="[Text]"/>
      <dgm:spPr/>
      <dgm:t>
        <a:bodyPr/>
        <a:lstStyle/>
        <a:p>
          <a:r>
            <a:rPr lang="en-US" b="1" dirty="0" smtClean="0"/>
            <a:t>Look for any low scores and possible improvement</a:t>
          </a:r>
          <a:endParaRPr lang="en-US" b="1" dirty="0"/>
        </a:p>
      </dgm:t>
    </dgm:pt>
    <dgm:pt modelId="{EFF7F3C6-DA02-764E-80AF-497EB6B566A9}" type="parTrans" cxnId="{B01D867F-299B-8949-82E2-945F3CAE0647}">
      <dgm:prSet/>
      <dgm:spPr/>
      <dgm:t>
        <a:bodyPr/>
        <a:lstStyle/>
        <a:p>
          <a:endParaRPr lang="en-US"/>
        </a:p>
      </dgm:t>
    </dgm:pt>
    <dgm:pt modelId="{0613696E-0DFA-9F4B-9F39-CA652737586D}" type="sibTrans" cxnId="{B01D867F-299B-8949-82E2-945F3CAE0647}">
      <dgm:prSet/>
      <dgm:spPr/>
      <dgm:t>
        <a:bodyPr/>
        <a:lstStyle/>
        <a:p>
          <a:endParaRPr lang="en-US"/>
        </a:p>
      </dgm:t>
    </dgm:pt>
    <dgm:pt modelId="{06909969-3ECB-5A45-9BE2-C828A06616E4}" type="pres">
      <dgm:prSet presAssocID="{1C577C0F-7001-6E40-935D-D92927DBAAB0}" presName="Name0" presStyleCnt="0">
        <dgm:presLayoutVars>
          <dgm:dir/>
          <dgm:animLvl val="lvl"/>
          <dgm:resizeHandles val="exact"/>
        </dgm:presLayoutVars>
      </dgm:prSet>
      <dgm:spPr/>
    </dgm:pt>
    <dgm:pt modelId="{59536C92-9529-DE4F-897C-E83E9CEAF120}" type="pres">
      <dgm:prSet presAssocID="{7223ECD4-2A8A-2449-95C2-F18760A8485F}" presName="linNode" presStyleCnt="0"/>
      <dgm:spPr/>
    </dgm:pt>
    <dgm:pt modelId="{CF509352-1177-5E43-B40C-8A522CC34B4B}" type="pres">
      <dgm:prSet presAssocID="{7223ECD4-2A8A-2449-95C2-F18760A8485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35F7E3-9D89-C540-9501-41B42F8E4BED}" type="pres">
      <dgm:prSet presAssocID="{7223ECD4-2A8A-2449-95C2-F18760A8485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BDC28A-185F-1A49-A06E-B2674CD584A9}" type="pres">
      <dgm:prSet presAssocID="{5A005C2C-DF6E-BD48-9AC2-4113C9C71B50}" presName="sp" presStyleCnt="0"/>
      <dgm:spPr/>
    </dgm:pt>
    <dgm:pt modelId="{9F4839D9-A3DB-7648-9AC6-4ED35D8F3C3F}" type="pres">
      <dgm:prSet presAssocID="{E07E8EEC-055B-084C-8B2B-410FECD29085}" presName="linNode" presStyleCnt="0"/>
      <dgm:spPr/>
    </dgm:pt>
    <dgm:pt modelId="{724AA24B-4774-8545-8545-3F2734FA98EA}" type="pres">
      <dgm:prSet presAssocID="{E07E8EEC-055B-084C-8B2B-410FECD2908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AA4F4E-E88A-7C40-AF71-1220FAAFCF6D}" type="pres">
      <dgm:prSet presAssocID="{E07E8EEC-055B-084C-8B2B-410FECD2908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A88BB-42DC-FF4D-ADB9-5C62580424BE}" type="pres">
      <dgm:prSet presAssocID="{7EDCFD3F-15D3-EB45-91FD-D4B1B498A1BB}" presName="sp" presStyleCnt="0"/>
      <dgm:spPr/>
    </dgm:pt>
    <dgm:pt modelId="{0A422EF4-6B00-6648-819B-2DE7E619B97F}" type="pres">
      <dgm:prSet presAssocID="{A6F83532-4BEE-294C-813A-848891FBE965}" presName="linNode" presStyleCnt="0"/>
      <dgm:spPr/>
    </dgm:pt>
    <dgm:pt modelId="{24B30866-B7F3-F445-B4D6-A6062BEB9BA9}" type="pres">
      <dgm:prSet presAssocID="{A6F83532-4BEE-294C-813A-848891FBE965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8CD72C-4F59-C744-9B6B-F4AC17462BFA}" type="pres">
      <dgm:prSet presAssocID="{A6F83532-4BEE-294C-813A-848891FBE965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43D1E6-5FAD-7549-BFB6-619E89BCE260}" srcId="{A6F83532-4BEE-294C-813A-848891FBE965}" destId="{59A1DC09-4157-8A4F-AAAA-9D8C6A804B19}" srcOrd="1" destOrd="0" parTransId="{A0144DED-40C4-9848-89CE-4C256A66694E}" sibTransId="{F166EDCF-2E2D-CE47-88D0-C562C257564D}"/>
    <dgm:cxn modelId="{01180AA3-FE5D-5543-B16C-9D220DE188A6}" srcId="{1C577C0F-7001-6E40-935D-D92927DBAAB0}" destId="{A6F83532-4BEE-294C-813A-848891FBE965}" srcOrd="2" destOrd="0" parTransId="{E9EFF26A-1501-5041-98DE-EDC1C27E43B7}" sibTransId="{C3FE21BA-C1E5-2B4C-ACE5-179588E448E8}"/>
    <dgm:cxn modelId="{00696563-F916-4D4D-89A1-D08F1BE10C81}" type="presOf" srcId="{7223ECD4-2A8A-2449-95C2-F18760A8485F}" destId="{CF509352-1177-5E43-B40C-8A522CC34B4B}" srcOrd="0" destOrd="0" presId="urn:microsoft.com/office/officeart/2005/8/layout/vList5"/>
    <dgm:cxn modelId="{A7921C5E-2B96-D247-BEB7-1697448ADB4B}" type="presOf" srcId="{725B32D9-605D-2D4A-81F8-62080109A1CF}" destId="{448CD72C-4F59-C744-9B6B-F4AC17462BFA}" srcOrd="0" destOrd="0" presId="urn:microsoft.com/office/officeart/2005/8/layout/vList5"/>
    <dgm:cxn modelId="{9F4C1175-C30E-9242-B376-4C2CA0A6C7F0}" type="presOf" srcId="{59A1DC09-4157-8A4F-AAAA-9D8C6A804B19}" destId="{448CD72C-4F59-C744-9B6B-F4AC17462BFA}" srcOrd="0" destOrd="1" presId="urn:microsoft.com/office/officeart/2005/8/layout/vList5"/>
    <dgm:cxn modelId="{7E282A05-D16C-6A4E-977F-7D502D81C9C1}" srcId="{E07E8EEC-055B-084C-8B2B-410FECD29085}" destId="{6083D2FC-FBE8-B346-A19A-78ED8B8D9701}" srcOrd="0" destOrd="0" parTransId="{A7A4DD48-CEB5-DC4B-9BDC-714D3863AECE}" sibTransId="{EBD19E96-7040-B040-8A76-C5FB0CF6EAEF}"/>
    <dgm:cxn modelId="{140DBB47-9987-9E42-A3BC-8DBEC7B8F23C}" type="presOf" srcId="{A703CAFD-69A5-D340-9872-FDB6232CAFE1}" destId="{E9AA4F4E-E88A-7C40-AF71-1220FAAFCF6D}" srcOrd="0" destOrd="1" presId="urn:microsoft.com/office/officeart/2005/8/layout/vList5"/>
    <dgm:cxn modelId="{2C251B41-18E2-3344-A1D0-639A42A97640}" type="presOf" srcId="{815313A3-A645-D14F-BBF3-AD98667E0963}" destId="{AC35F7E3-9D89-C540-9501-41B42F8E4BED}" srcOrd="0" destOrd="0" presId="urn:microsoft.com/office/officeart/2005/8/layout/vList5"/>
    <dgm:cxn modelId="{2A025608-DC6F-5443-BE6E-0DA0448DD6B6}" type="presOf" srcId="{1C577C0F-7001-6E40-935D-D92927DBAAB0}" destId="{06909969-3ECB-5A45-9BE2-C828A06616E4}" srcOrd="0" destOrd="0" presId="urn:microsoft.com/office/officeart/2005/8/layout/vList5"/>
    <dgm:cxn modelId="{DD94D2F4-FE0E-2A48-84FD-195F2D3F64C7}" srcId="{E07E8EEC-055B-084C-8B2B-410FECD29085}" destId="{A703CAFD-69A5-D340-9872-FDB6232CAFE1}" srcOrd="1" destOrd="0" parTransId="{0CC1EA5D-103C-D941-AE3C-6F0E2E242E93}" sibTransId="{C44F233B-25CA-B843-8F9E-C754473451DF}"/>
    <dgm:cxn modelId="{D7435A42-7B7D-2D41-AC2F-56F6CF30BF11}" type="presOf" srcId="{8026AA7D-8A20-B24C-82C4-E964CC03AA37}" destId="{AC35F7E3-9D89-C540-9501-41B42F8E4BED}" srcOrd="0" destOrd="1" presId="urn:microsoft.com/office/officeart/2005/8/layout/vList5"/>
    <dgm:cxn modelId="{B01D867F-299B-8949-82E2-945F3CAE0647}" srcId="{7223ECD4-2A8A-2449-95C2-F18760A8485F}" destId="{8026AA7D-8A20-B24C-82C4-E964CC03AA37}" srcOrd="1" destOrd="0" parTransId="{EFF7F3C6-DA02-764E-80AF-497EB6B566A9}" sibTransId="{0613696E-0DFA-9F4B-9F39-CA652737586D}"/>
    <dgm:cxn modelId="{21A858E3-FC38-6842-9815-8DADF5AAC709}" srcId="{7223ECD4-2A8A-2449-95C2-F18760A8485F}" destId="{815313A3-A645-D14F-BBF3-AD98667E0963}" srcOrd="0" destOrd="0" parTransId="{9C1AE912-3045-0943-95D4-3D81156FA6B3}" sibTransId="{3397C8A5-8D05-994C-9EE8-14AC3FD18EC5}"/>
    <dgm:cxn modelId="{32B43CD9-EC4F-374F-BC0C-27FF52F312A0}" type="presOf" srcId="{E07E8EEC-055B-084C-8B2B-410FECD29085}" destId="{724AA24B-4774-8545-8545-3F2734FA98EA}" srcOrd="0" destOrd="0" presId="urn:microsoft.com/office/officeart/2005/8/layout/vList5"/>
    <dgm:cxn modelId="{513AD816-78ED-BD4A-B212-81A5BB3082E4}" type="presOf" srcId="{A6F83532-4BEE-294C-813A-848891FBE965}" destId="{24B30866-B7F3-F445-B4D6-A6062BEB9BA9}" srcOrd="0" destOrd="0" presId="urn:microsoft.com/office/officeart/2005/8/layout/vList5"/>
    <dgm:cxn modelId="{C7A9AA01-2E59-F247-8132-5A46319D978F}" type="presOf" srcId="{6083D2FC-FBE8-B346-A19A-78ED8B8D9701}" destId="{E9AA4F4E-E88A-7C40-AF71-1220FAAFCF6D}" srcOrd="0" destOrd="0" presId="urn:microsoft.com/office/officeart/2005/8/layout/vList5"/>
    <dgm:cxn modelId="{63FAEAFD-C0BC-0042-9458-B53AD8C38B05}" srcId="{A6F83532-4BEE-294C-813A-848891FBE965}" destId="{725B32D9-605D-2D4A-81F8-62080109A1CF}" srcOrd="0" destOrd="0" parTransId="{3B95AE3C-5416-A741-B87D-F37785369EDC}" sibTransId="{AC462F1D-E85D-3145-B325-3814CA473084}"/>
    <dgm:cxn modelId="{9DC385B1-8C9B-774A-AD58-37AF61A1BA99}" srcId="{1C577C0F-7001-6E40-935D-D92927DBAAB0}" destId="{E07E8EEC-055B-084C-8B2B-410FECD29085}" srcOrd="1" destOrd="0" parTransId="{4BD943BE-CD2C-7D49-8EA9-5DF8033A98AD}" sibTransId="{7EDCFD3F-15D3-EB45-91FD-D4B1B498A1BB}"/>
    <dgm:cxn modelId="{F8D4A584-62BD-2843-946F-6EBA0393650E}" srcId="{1C577C0F-7001-6E40-935D-D92927DBAAB0}" destId="{7223ECD4-2A8A-2449-95C2-F18760A8485F}" srcOrd="0" destOrd="0" parTransId="{16469D74-6B14-F94D-AF60-F529238E430A}" sibTransId="{5A005C2C-DF6E-BD48-9AC2-4113C9C71B50}"/>
    <dgm:cxn modelId="{605A3CEE-DB3D-AA4F-AE26-87FDC5EDAC62}" type="presParOf" srcId="{06909969-3ECB-5A45-9BE2-C828A06616E4}" destId="{59536C92-9529-DE4F-897C-E83E9CEAF120}" srcOrd="0" destOrd="0" presId="urn:microsoft.com/office/officeart/2005/8/layout/vList5"/>
    <dgm:cxn modelId="{DDC39A62-7FFB-E04E-A8BD-933520DFB302}" type="presParOf" srcId="{59536C92-9529-DE4F-897C-E83E9CEAF120}" destId="{CF509352-1177-5E43-B40C-8A522CC34B4B}" srcOrd="0" destOrd="0" presId="urn:microsoft.com/office/officeart/2005/8/layout/vList5"/>
    <dgm:cxn modelId="{DFEAAAF1-A917-4446-A757-FD54F6359015}" type="presParOf" srcId="{59536C92-9529-DE4F-897C-E83E9CEAF120}" destId="{AC35F7E3-9D89-C540-9501-41B42F8E4BED}" srcOrd="1" destOrd="0" presId="urn:microsoft.com/office/officeart/2005/8/layout/vList5"/>
    <dgm:cxn modelId="{F079E0B8-5A3D-0F48-AD6C-BAE5A765B84E}" type="presParOf" srcId="{06909969-3ECB-5A45-9BE2-C828A06616E4}" destId="{52BDC28A-185F-1A49-A06E-B2674CD584A9}" srcOrd="1" destOrd="0" presId="urn:microsoft.com/office/officeart/2005/8/layout/vList5"/>
    <dgm:cxn modelId="{96CF71C5-C4FE-5341-90E0-C25C0DC7F76B}" type="presParOf" srcId="{06909969-3ECB-5A45-9BE2-C828A06616E4}" destId="{9F4839D9-A3DB-7648-9AC6-4ED35D8F3C3F}" srcOrd="2" destOrd="0" presId="urn:microsoft.com/office/officeart/2005/8/layout/vList5"/>
    <dgm:cxn modelId="{2404BD15-BEA0-8046-9241-1327B773479A}" type="presParOf" srcId="{9F4839D9-A3DB-7648-9AC6-4ED35D8F3C3F}" destId="{724AA24B-4774-8545-8545-3F2734FA98EA}" srcOrd="0" destOrd="0" presId="urn:microsoft.com/office/officeart/2005/8/layout/vList5"/>
    <dgm:cxn modelId="{E6692EE8-2DA4-CC41-BC11-0AC73F19146E}" type="presParOf" srcId="{9F4839D9-A3DB-7648-9AC6-4ED35D8F3C3F}" destId="{E9AA4F4E-E88A-7C40-AF71-1220FAAFCF6D}" srcOrd="1" destOrd="0" presId="urn:microsoft.com/office/officeart/2005/8/layout/vList5"/>
    <dgm:cxn modelId="{94587903-A2E8-8A4C-8C51-997640D349F5}" type="presParOf" srcId="{06909969-3ECB-5A45-9BE2-C828A06616E4}" destId="{B76A88BB-42DC-FF4D-ADB9-5C62580424BE}" srcOrd="3" destOrd="0" presId="urn:microsoft.com/office/officeart/2005/8/layout/vList5"/>
    <dgm:cxn modelId="{A1ECF9C2-E626-B742-8006-F5684144AFEF}" type="presParOf" srcId="{06909969-3ECB-5A45-9BE2-C828A06616E4}" destId="{0A422EF4-6B00-6648-819B-2DE7E619B97F}" srcOrd="4" destOrd="0" presId="urn:microsoft.com/office/officeart/2005/8/layout/vList5"/>
    <dgm:cxn modelId="{BD3B5B33-3657-8348-BB83-E81D7A07C503}" type="presParOf" srcId="{0A422EF4-6B00-6648-819B-2DE7E619B97F}" destId="{24B30866-B7F3-F445-B4D6-A6062BEB9BA9}" srcOrd="0" destOrd="0" presId="urn:microsoft.com/office/officeart/2005/8/layout/vList5"/>
    <dgm:cxn modelId="{CACE5E98-6E65-9040-941A-CA0EAA76D605}" type="presParOf" srcId="{0A422EF4-6B00-6648-819B-2DE7E619B97F}" destId="{448CD72C-4F59-C744-9B6B-F4AC17462BF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4B9EE5-82BE-B044-8804-1D4D9F6C7BC5}">
      <dsp:nvSpPr>
        <dsp:cNvPr id="0" name=""/>
        <dsp:cNvSpPr/>
      </dsp:nvSpPr>
      <dsp:spPr>
        <a:xfrm>
          <a:off x="813" y="1154555"/>
          <a:ext cx="1877917" cy="15488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Design Criteria</a:t>
          </a:r>
          <a:endParaRPr lang="en-US" sz="22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36457" y="1190199"/>
        <a:ext cx="1806629" cy="1145696"/>
      </dsp:txXfrm>
    </dsp:sp>
    <dsp:sp modelId="{89ECB666-DE90-F447-B053-81780F946E03}">
      <dsp:nvSpPr>
        <dsp:cNvPr id="0" name=""/>
        <dsp:cNvSpPr/>
      </dsp:nvSpPr>
      <dsp:spPr>
        <a:xfrm>
          <a:off x="1065736" y="1557870"/>
          <a:ext cx="2020149" cy="2020149"/>
        </a:xfrm>
        <a:prstGeom prst="leftCircularArrow">
          <a:avLst>
            <a:gd name="adj1" fmla="val 2904"/>
            <a:gd name="adj2" fmla="val 355333"/>
            <a:gd name="adj3" fmla="val 2130844"/>
            <a:gd name="adj4" fmla="val 9024489"/>
            <a:gd name="adj5" fmla="val 3389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E44F20-2C51-0A4A-9A38-5529F21755EE}">
      <dsp:nvSpPr>
        <dsp:cNvPr id="0" name=""/>
        <dsp:cNvSpPr/>
      </dsp:nvSpPr>
      <dsp:spPr>
        <a:xfrm>
          <a:off x="418128" y="2371540"/>
          <a:ext cx="1669260" cy="663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Completed</a:t>
          </a:r>
          <a:endParaRPr lang="en-US" sz="2400" kern="1200" dirty="0"/>
        </a:p>
      </dsp:txBody>
      <dsp:txXfrm>
        <a:off x="437570" y="2390982"/>
        <a:ext cx="1630376" cy="624925"/>
      </dsp:txXfrm>
    </dsp:sp>
    <dsp:sp modelId="{1EDDBA2E-41B5-F340-9A3F-B97F11F24F4D}">
      <dsp:nvSpPr>
        <dsp:cNvPr id="0" name=""/>
        <dsp:cNvSpPr/>
      </dsp:nvSpPr>
      <dsp:spPr>
        <a:xfrm>
          <a:off x="2366788" y="1154555"/>
          <a:ext cx="1877917" cy="15488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Weightings  </a:t>
          </a:r>
          <a:b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endParaRPr lang="en-US" sz="22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2402432" y="1522104"/>
        <a:ext cx="1806629" cy="1145696"/>
      </dsp:txXfrm>
    </dsp:sp>
    <dsp:sp modelId="{B59FD998-84CE-D249-8F0E-AFB52F709DD5}">
      <dsp:nvSpPr>
        <dsp:cNvPr id="0" name=""/>
        <dsp:cNvSpPr/>
      </dsp:nvSpPr>
      <dsp:spPr>
        <a:xfrm>
          <a:off x="3416062" y="219249"/>
          <a:ext cx="2260105" cy="2260105"/>
        </a:xfrm>
        <a:prstGeom prst="circularArrow">
          <a:avLst>
            <a:gd name="adj1" fmla="val 2596"/>
            <a:gd name="adj2" fmla="val 315329"/>
            <a:gd name="adj3" fmla="val 19509160"/>
            <a:gd name="adj4" fmla="val 12575511"/>
            <a:gd name="adj5" fmla="val 3029"/>
          </a:avLst>
        </a:prstGeom>
        <a:gradFill rotWithShape="0">
          <a:gsLst>
            <a:gs pos="0">
              <a:schemeClr val="accent4">
                <a:hueOff val="3090473"/>
                <a:satOff val="33685"/>
                <a:lumOff val="-7059"/>
                <a:alphaOff val="0"/>
                <a:shade val="51000"/>
                <a:satMod val="130000"/>
              </a:schemeClr>
            </a:gs>
            <a:gs pos="80000">
              <a:schemeClr val="accent4">
                <a:hueOff val="3090473"/>
                <a:satOff val="33685"/>
                <a:lumOff val="-7059"/>
                <a:alphaOff val="0"/>
                <a:shade val="93000"/>
                <a:satMod val="130000"/>
              </a:schemeClr>
            </a:gs>
            <a:gs pos="100000">
              <a:schemeClr val="accent4">
                <a:hueOff val="3090473"/>
                <a:satOff val="33685"/>
                <a:lumOff val="-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2DC4D9-8C17-6F4A-83D4-59A75869F7B8}">
      <dsp:nvSpPr>
        <dsp:cNvPr id="0" name=""/>
        <dsp:cNvSpPr/>
      </dsp:nvSpPr>
      <dsp:spPr>
        <a:xfrm>
          <a:off x="2784103" y="822650"/>
          <a:ext cx="1669260" cy="663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545236"/>
                <a:satOff val="16843"/>
                <a:lumOff val="-3530"/>
                <a:alphaOff val="0"/>
                <a:shade val="51000"/>
                <a:satMod val="130000"/>
              </a:schemeClr>
            </a:gs>
            <a:gs pos="80000">
              <a:schemeClr val="accent4">
                <a:hueOff val="1545236"/>
                <a:satOff val="16843"/>
                <a:lumOff val="-3530"/>
                <a:alphaOff val="0"/>
                <a:shade val="93000"/>
                <a:satMod val="130000"/>
              </a:schemeClr>
            </a:gs>
            <a:gs pos="100000">
              <a:schemeClr val="accent4">
                <a:hueOff val="1545236"/>
                <a:satOff val="16843"/>
                <a:lumOff val="-35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Current</a:t>
          </a:r>
          <a:endParaRPr lang="en-US" sz="2400" kern="1200" dirty="0"/>
        </a:p>
      </dsp:txBody>
      <dsp:txXfrm>
        <a:off x="2803545" y="842092"/>
        <a:ext cx="1630376" cy="624925"/>
      </dsp:txXfrm>
    </dsp:sp>
    <dsp:sp modelId="{C061E20F-0548-A740-9DDE-6F5D6887A091}">
      <dsp:nvSpPr>
        <dsp:cNvPr id="0" name=""/>
        <dsp:cNvSpPr/>
      </dsp:nvSpPr>
      <dsp:spPr>
        <a:xfrm>
          <a:off x="4732763" y="1154555"/>
          <a:ext cx="1877917" cy="15488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Set </a:t>
          </a:r>
          <a:b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Compliance Scale</a:t>
          </a:r>
          <a:endParaRPr lang="en-US" sz="22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4768407" y="1190199"/>
        <a:ext cx="1806629" cy="1145696"/>
      </dsp:txXfrm>
    </dsp:sp>
    <dsp:sp modelId="{9E81B9C5-383A-4247-8C2A-AB2747108A9B}">
      <dsp:nvSpPr>
        <dsp:cNvPr id="0" name=""/>
        <dsp:cNvSpPr/>
      </dsp:nvSpPr>
      <dsp:spPr>
        <a:xfrm>
          <a:off x="5150078" y="2371540"/>
          <a:ext cx="1669260" cy="663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3090473"/>
                <a:satOff val="33685"/>
                <a:lumOff val="-7059"/>
                <a:alphaOff val="0"/>
                <a:shade val="51000"/>
                <a:satMod val="130000"/>
              </a:schemeClr>
            </a:gs>
            <a:gs pos="80000">
              <a:schemeClr val="accent4">
                <a:hueOff val="3090473"/>
                <a:satOff val="33685"/>
                <a:lumOff val="-7059"/>
                <a:alphaOff val="0"/>
                <a:shade val="93000"/>
                <a:satMod val="130000"/>
              </a:schemeClr>
            </a:gs>
            <a:gs pos="100000">
              <a:schemeClr val="accent4">
                <a:hueOff val="3090473"/>
                <a:satOff val="33685"/>
                <a:lumOff val="-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Future</a:t>
          </a:r>
          <a:endParaRPr lang="en-US" sz="2400" kern="1200" dirty="0"/>
        </a:p>
      </dsp:txBody>
      <dsp:txXfrm>
        <a:off x="5169520" y="2390982"/>
        <a:ext cx="1630376" cy="6249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E86CC-3359-614F-A2C4-5EC34AED3ED5}">
      <dsp:nvSpPr>
        <dsp:cNvPr id="0" name=""/>
        <dsp:cNvSpPr/>
      </dsp:nvSpPr>
      <dsp:spPr>
        <a:xfrm>
          <a:off x="0" y="32438"/>
          <a:ext cx="7690004" cy="1512000"/>
        </a:xfrm>
        <a:prstGeom prst="right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3DFBD9-5564-6C4D-B58A-D6A5DF069511}">
      <dsp:nvSpPr>
        <dsp:cNvPr id="0" name=""/>
        <dsp:cNvSpPr/>
      </dsp:nvSpPr>
      <dsp:spPr>
        <a:xfrm>
          <a:off x="619599" y="410438"/>
          <a:ext cx="6676185" cy="7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13360" rIns="0" bIns="21336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Above inputs needed before building </a:t>
          </a:r>
          <a:r>
            <a:rPr lang="en-US" sz="2100" b="1" kern="1200" dirty="0" smtClean="0">
              <a:solidFill>
                <a:schemeClr val="bg1"/>
              </a:solidFill>
            </a:rPr>
            <a:t>Evaluation Matrix</a:t>
          </a:r>
          <a:endParaRPr lang="en-US" sz="2100" b="1" kern="1200" dirty="0">
            <a:solidFill>
              <a:schemeClr val="bg1"/>
            </a:solidFill>
          </a:endParaRPr>
        </a:p>
      </dsp:txBody>
      <dsp:txXfrm>
        <a:off x="619599" y="410438"/>
        <a:ext cx="6676185" cy="756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1432A-4CB3-ED4A-87BC-C3989390567A}">
      <dsp:nvSpPr>
        <dsp:cNvPr id="0" name=""/>
        <dsp:cNvSpPr/>
      </dsp:nvSpPr>
      <dsp:spPr>
        <a:xfrm rot="5400000">
          <a:off x="-127068" y="128304"/>
          <a:ext cx="847124" cy="592987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0</a:t>
          </a:r>
          <a:endParaRPr lang="en-US" sz="1600" kern="1200" dirty="0"/>
        </a:p>
      </dsp:txBody>
      <dsp:txXfrm rot="-5400000">
        <a:off x="1" y="297730"/>
        <a:ext cx="592987" cy="254137"/>
      </dsp:txXfrm>
    </dsp:sp>
    <dsp:sp modelId="{021FD5D4-5B12-094C-B886-567DF1D3AE38}">
      <dsp:nvSpPr>
        <dsp:cNvPr id="0" name=""/>
        <dsp:cNvSpPr/>
      </dsp:nvSpPr>
      <dsp:spPr>
        <a:xfrm rot="5400000">
          <a:off x="3366943" y="-2772720"/>
          <a:ext cx="550630" cy="6098543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Non-compliance</a:t>
          </a:r>
          <a:endParaRPr lang="en-US" sz="3200" kern="1200" dirty="0"/>
        </a:p>
      </dsp:txBody>
      <dsp:txXfrm rot="-5400000">
        <a:off x="592987" y="28116"/>
        <a:ext cx="6071663" cy="496870"/>
      </dsp:txXfrm>
    </dsp:sp>
    <dsp:sp modelId="{69ED3BB0-E7FA-BA4C-91BB-1B15B59F89CB}">
      <dsp:nvSpPr>
        <dsp:cNvPr id="0" name=""/>
        <dsp:cNvSpPr/>
      </dsp:nvSpPr>
      <dsp:spPr>
        <a:xfrm rot="5400000">
          <a:off x="-127068" y="820322"/>
          <a:ext cx="847124" cy="592987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1</a:t>
          </a:r>
          <a:endParaRPr lang="en-US" sz="1600" kern="1200" dirty="0"/>
        </a:p>
      </dsp:txBody>
      <dsp:txXfrm rot="-5400000">
        <a:off x="1" y="989748"/>
        <a:ext cx="592987" cy="254137"/>
      </dsp:txXfrm>
    </dsp:sp>
    <dsp:sp modelId="{59255D36-3213-AF45-81E5-B10D3E3CD222}">
      <dsp:nvSpPr>
        <dsp:cNvPr id="0" name=""/>
        <dsp:cNvSpPr/>
      </dsp:nvSpPr>
      <dsp:spPr>
        <a:xfrm rot="5400000">
          <a:off x="3366943" y="-2080702"/>
          <a:ext cx="550630" cy="6098543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Partial compliance</a:t>
          </a:r>
          <a:endParaRPr lang="en-US" sz="3200" kern="1200" dirty="0"/>
        </a:p>
      </dsp:txBody>
      <dsp:txXfrm rot="-5400000">
        <a:off x="592987" y="720134"/>
        <a:ext cx="6071663" cy="496870"/>
      </dsp:txXfrm>
    </dsp:sp>
    <dsp:sp modelId="{2724F3FE-CE0F-2143-887F-BB5B64A272F2}">
      <dsp:nvSpPr>
        <dsp:cNvPr id="0" name=""/>
        <dsp:cNvSpPr/>
      </dsp:nvSpPr>
      <dsp:spPr>
        <a:xfrm rot="5400000">
          <a:off x="-127068" y="1512340"/>
          <a:ext cx="847124" cy="592987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3</a:t>
          </a:r>
          <a:endParaRPr lang="en-US" sz="1600" kern="1200" dirty="0"/>
        </a:p>
      </dsp:txBody>
      <dsp:txXfrm rot="-5400000">
        <a:off x="1" y="1681766"/>
        <a:ext cx="592987" cy="254137"/>
      </dsp:txXfrm>
    </dsp:sp>
    <dsp:sp modelId="{91816348-777D-DF41-87BE-F05FD552D9D7}">
      <dsp:nvSpPr>
        <dsp:cNvPr id="0" name=""/>
        <dsp:cNvSpPr/>
      </dsp:nvSpPr>
      <dsp:spPr>
        <a:xfrm rot="5400000">
          <a:off x="3366943" y="-1388684"/>
          <a:ext cx="550630" cy="6098543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Full compliance</a:t>
          </a:r>
          <a:endParaRPr lang="en-US" sz="3200" kern="1200" dirty="0"/>
        </a:p>
      </dsp:txBody>
      <dsp:txXfrm rot="-5400000">
        <a:off x="592987" y="1412152"/>
        <a:ext cx="6071663" cy="496870"/>
      </dsp:txXfrm>
    </dsp:sp>
    <dsp:sp modelId="{223581C3-454B-6D47-8509-FC60E1F9B991}">
      <dsp:nvSpPr>
        <dsp:cNvPr id="0" name=""/>
        <dsp:cNvSpPr/>
      </dsp:nvSpPr>
      <dsp:spPr>
        <a:xfrm rot="5400000">
          <a:off x="-127068" y="2204358"/>
          <a:ext cx="847124" cy="592987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5</a:t>
          </a:r>
          <a:endParaRPr lang="en-US" sz="1600" kern="1200" dirty="0"/>
        </a:p>
      </dsp:txBody>
      <dsp:txXfrm rot="-5400000">
        <a:off x="1" y="2373784"/>
        <a:ext cx="592987" cy="254137"/>
      </dsp:txXfrm>
    </dsp:sp>
    <dsp:sp modelId="{E9E2E6E8-5CBF-F743-A62E-DA49304B8942}">
      <dsp:nvSpPr>
        <dsp:cNvPr id="0" name=""/>
        <dsp:cNvSpPr/>
      </dsp:nvSpPr>
      <dsp:spPr>
        <a:xfrm rot="5400000">
          <a:off x="3366943" y="-696666"/>
          <a:ext cx="550630" cy="6098543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Exceeded compliance</a:t>
          </a:r>
          <a:endParaRPr lang="en-US" sz="3200" kern="1200" dirty="0"/>
        </a:p>
      </dsp:txBody>
      <dsp:txXfrm rot="-5400000">
        <a:off x="592987" y="2104170"/>
        <a:ext cx="6071663" cy="496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4B9EE5-82BE-B044-8804-1D4D9F6C7BC5}">
      <dsp:nvSpPr>
        <dsp:cNvPr id="0" name=""/>
        <dsp:cNvSpPr/>
      </dsp:nvSpPr>
      <dsp:spPr>
        <a:xfrm>
          <a:off x="813" y="1154555"/>
          <a:ext cx="1877917" cy="15488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Design Criteria</a:t>
          </a:r>
          <a:endParaRPr lang="en-US" sz="22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36457" y="1190199"/>
        <a:ext cx="1806629" cy="1145696"/>
      </dsp:txXfrm>
    </dsp:sp>
    <dsp:sp modelId="{89ECB666-DE90-F447-B053-81780F946E03}">
      <dsp:nvSpPr>
        <dsp:cNvPr id="0" name=""/>
        <dsp:cNvSpPr/>
      </dsp:nvSpPr>
      <dsp:spPr>
        <a:xfrm>
          <a:off x="1065736" y="1557870"/>
          <a:ext cx="2020149" cy="2020149"/>
        </a:xfrm>
        <a:prstGeom prst="leftCircularArrow">
          <a:avLst>
            <a:gd name="adj1" fmla="val 2904"/>
            <a:gd name="adj2" fmla="val 355333"/>
            <a:gd name="adj3" fmla="val 2130844"/>
            <a:gd name="adj4" fmla="val 9024489"/>
            <a:gd name="adj5" fmla="val 3389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E44F20-2C51-0A4A-9A38-5529F21755EE}">
      <dsp:nvSpPr>
        <dsp:cNvPr id="0" name=""/>
        <dsp:cNvSpPr/>
      </dsp:nvSpPr>
      <dsp:spPr>
        <a:xfrm>
          <a:off x="418128" y="2371540"/>
          <a:ext cx="1669260" cy="663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Completed</a:t>
          </a:r>
          <a:endParaRPr lang="en-US" sz="2400" kern="1200" dirty="0"/>
        </a:p>
      </dsp:txBody>
      <dsp:txXfrm>
        <a:off x="437570" y="2390982"/>
        <a:ext cx="1630376" cy="624925"/>
      </dsp:txXfrm>
    </dsp:sp>
    <dsp:sp modelId="{1EDDBA2E-41B5-F340-9A3F-B97F11F24F4D}">
      <dsp:nvSpPr>
        <dsp:cNvPr id="0" name=""/>
        <dsp:cNvSpPr/>
      </dsp:nvSpPr>
      <dsp:spPr>
        <a:xfrm>
          <a:off x="2366788" y="1154555"/>
          <a:ext cx="1877917" cy="15488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Get</a:t>
          </a:r>
          <a:b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 Weightings  </a:t>
          </a:r>
          <a:br>
            <a:rPr lang="en-US" sz="2200" kern="1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endParaRPr lang="en-US" sz="22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2402432" y="1522104"/>
        <a:ext cx="1806629" cy="1145696"/>
      </dsp:txXfrm>
    </dsp:sp>
    <dsp:sp modelId="{B59FD998-84CE-D249-8F0E-AFB52F709DD5}">
      <dsp:nvSpPr>
        <dsp:cNvPr id="0" name=""/>
        <dsp:cNvSpPr/>
      </dsp:nvSpPr>
      <dsp:spPr>
        <a:xfrm>
          <a:off x="3416062" y="219249"/>
          <a:ext cx="2260105" cy="2260105"/>
        </a:xfrm>
        <a:prstGeom prst="circularArrow">
          <a:avLst>
            <a:gd name="adj1" fmla="val 2596"/>
            <a:gd name="adj2" fmla="val 315329"/>
            <a:gd name="adj3" fmla="val 19509160"/>
            <a:gd name="adj4" fmla="val 12575511"/>
            <a:gd name="adj5" fmla="val 3029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2DC4D9-8C17-6F4A-83D4-59A75869F7B8}">
      <dsp:nvSpPr>
        <dsp:cNvPr id="0" name=""/>
        <dsp:cNvSpPr/>
      </dsp:nvSpPr>
      <dsp:spPr>
        <a:xfrm>
          <a:off x="2784103" y="822650"/>
          <a:ext cx="1669260" cy="663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Completed</a:t>
          </a:r>
          <a:endParaRPr lang="en-US" sz="2400" kern="1200" dirty="0"/>
        </a:p>
      </dsp:txBody>
      <dsp:txXfrm>
        <a:off x="2803545" y="842092"/>
        <a:ext cx="1630376" cy="624925"/>
      </dsp:txXfrm>
    </dsp:sp>
    <dsp:sp modelId="{C061E20F-0548-A740-9DDE-6F5D6887A091}">
      <dsp:nvSpPr>
        <dsp:cNvPr id="0" name=""/>
        <dsp:cNvSpPr/>
      </dsp:nvSpPr>
      <dsp:spPr>
        <a:xfrm>
          <a:off x="4732763" y="1154555"/>
          <a:ext cx="1877917" cy="15488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Set </a:t>
          </a:r>
          <a:b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</a:br>
          <a:r>
            <a:rPr lang="en-US" sz="22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Compliance Scale</a:t>
          </a:r>
          <a:endParaRPr lang="en-US" sz="22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4768407" y="1190199"/>
        <a:ext cx="1806629" cy="1145696"/>
      </dsp:txXfrm>
    </dsp:sp>
    <dsp:sp modelId="{9E81B9C5-383A-4247-8C2A-AB2747108A9B}">
      <dsp:nvSpPr>
        <dsp:cNvPr id="0" name=""/>
        <dsp:cNvSpPr/>
      </dsp:nvSpPr>
      <dsp:spPr>
        <a:xfrm>
          <a:off x="5150078" y="2371540"/>
          <a:ext cx="1669260" cy="663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Completed</a:t>
          </a:r>
          <a:endParaRPr lang="en-US" sz="2400" kern="1200" dirty="0"/>
        </a:p>
      </dsp:txBody>
      <dsp:txXfrm>
        <a:off x="5169520" y="2390982"/>
        <a:ext cx="1630376" cy="6249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E86CC-3359-614F-A2C4-5EC34AED3ED5}">
      <dsp:nvSpPr>
        <dsp:cNvPr id="0" name=""/>
        <dsp:cNvSpPr/>
      </dsp:nvSpPr>
      <dsp:spPr>
        <a:xfrm>
          <a:off x="0" y="32438"/>
          <a:ext cx="7690004" cy="1512000"/>
        </a:xfrm>
        <a:prstGeom prst="right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3DFBD9-5564-6C4D-B58A-D6A5DF069511}">
      <dsp:nvSpPr>
        <dsp:cNvPr id="0" name=""/>
        <dsp:cNvSpPr/>
      </dsp:nvSpPr>
      <dsp:spPr>
        <a:xfrm>
          <a:off x="619599" y="410438"/>
          <a:ext cx="6676185" cy="7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13360" rIns="0" bIns="21336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We can now build the </a:t>
          </a:r>
          <a:r>
            <a:rPr lang="en-US" sz="2100" b="1" kern="1200" dirty="0" smtClean="0">
              <a:solidFill>
                <a:schemeClr val="bg1"/>
              </a:solidFill>
            </a:rPr>
            <a:t>Evaluation Matrix</a:t>
          </a:r>
          <a:endParaRPr lang="en-US" sz="2100" b="1" kern="1200" dirty="0">
            <a:solidFill>
              <a:schemeClr val="bg1"/>
            </a:solidFill>
          </a:endParaRPr>
        </a:p>
      </dsp:txBody>
      <dsp:txXfrm>
        <a:off x="619599" y="410438"/>
        <a:ext cx="6676185" cy="756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9D31E8-BAA5-F54F-BCC7-232E6AF8C33B}">
      <dsp:nvSpPr>
        <dsp:cNvPr id="0" name=""/>
        <dsp:cNvSpPr/>
      </dsp:nvSpPr>
      <dsp:spPr>
        <a:xfrm rot="5400000">
          <a:off x="2278632" y="-765160"/>
          <a:ext cx="782402" cy="251278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Refer to design requirements </a:t>
          </a:r>
          <a:endParaRPr lang="en-US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Each criteria must be distinct</a:t>
          </a:r>
          <a:endParaRPr lang="en-US" sz="1300" b="1" kern="1200" dirty="0"/>
        </a:p>
      </dsp:txBody>
      <dsp:txXfrm rot="-5400000">
        <a:off x="1413441" y="138225"/>
        <a:ext cx="2474590" cy="706014"/>
      </dsp:txXfrm>
    </dsp:sp>
    <dsp:sp modelId="{91124365-4576-054B-A63F-1A63DC6E78DE}">
      <dsp:nvSpPr>
        <dsp:cNvPr id="0" name=""/>
        <dsp:cNvSpPr/>
      </dsp:nvSpPr>
      <dsp:spPr>
        <a:xfrm>
          <a:off x="0" y="2230"/>
          <a:ext cx="1413441" cy="97800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1.Get design criteria</a:t>
          </a:r>
          <a:endParaRPr lang="en-US" sz="1700" kern="1200" dirty="0"/>
        </a:p>
      </dsp:txBody>
      <dsp:txXfrm>
        <a:off x="47742" y="49972"/>
        <a:ext cx="1317957" cy="882519"/>
      </dsp:txXfrm>
    </dsp:sp>
    <dsp:sp modelId="{A7E67601-6A60-4F4E-BCB1-44398C55AB55}">
      <dsp:nvSpPr>
        <dsp:cNvPr id="0" name=""/>
        <dsp:cNvSpPr/>
      </dsp:nvSpPr>
      <dsp:spPr>
        <a:xfrm rot="5400000">
          <a:off x="2278632" y="261743"/>
          <a:ext cx="782402" cy="251278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Tool used: Prioritization matrix</a:t>
          </a:r>
          <a:endParaRPr lang="en-US" sz="1300" b="1" kern="1200" dirty="0"/>
        </a:p>
      </dsp:txBody>
      <dsp:txXfrm rot="-5400000">
        <a:off x="1413441" y="1165128"/>
        <a:ext cx="2474590" cy="706014"/>
      </dsp:txXfrm>
    </dsp:sp>
    <dsp:sp modelId="{908F8783-0E06-4546-A268-386745976201}">
      <dsp:nvSpPr>
        <dsp:cNvPr id="0" name=""/>
        <dsp:cNvSpPr/>
      </dsp:nvSpPr>
      <dsp:spPr>
        <a:xfrm>
          <a:off x="0" y="1029133"/>
          <a:ext cx="1413441" cy="978003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2. Get Weightings</a:t>
          </a:r>
          <a:endParaRPr lang="en-US" sz="1700" kern="1200" dirty="0"/>
        </a:p>
      </dsp:txBody>
      <dsp:txXfrm>
        <a:off x="47742" y="1076875"/>
        <a:ext cx="1317957" cy="882519"/>
      </dsp:txXfrm>
    </dsp:sp>
    <dsp:sp modelId="{B5EC1845-E41E-F145-946E-2885C0C91DD0}">
      <dsp:nvSpPr>
        <dsp:cNvPr id="0" name=""/>
        <dsp:cNvSpPr/>
      </dsp:nvSpPr>
      <dsp:spPr>
        <a:xfrm rot="5400000">
          <a:off x="2278632" y="1288646"/>
          <a:ext cx="782402" cy="251278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Use standard method (0,1,3,5)</a:t>
          </a:r>
          <a:endParaRPr lang="en-US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Can be refined using wider interval</a:t>
          </a:r>
          <a:endParaRPr lang="en-US" sz="1300" b="1" kern="1200" dirty="0"/>
        </a:p>
      </dsp:txBody>
      <dsp:txXfrm rot="-5400000">
        <a:off x="1413441" y="2192031"/>
        <a:ext cx="2474590" cy="706014"/>
      </dsp:txXfrm>
    </dsp:sp>
    <dsp:sp modelId="{01175935-5FC7-BE47-96B5-BDAC93C7E20E}">
      <dsp:nvSpPr>
        <dsp:cNvPr id="0" name=""/>
        <dsp:cNvSpPr/>
      </dsp:nvSpPr>
      <dsp:spPr>
        <a:xfrm>
          <a:off x="0" y="2056037"/>
          <a:ext cx="1413441" cy="97800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3. Relative Compliance</a:t>
          </a:r>
          <a:endParaRPr lang="en-US" sz="1700" kern="1200" dirty="0"/>
        </a:p>
      </dsp:txBody>
      <dsp:txXfrm>
        <a:off x="47742" y="2103779"/>
        <a:ext cx="1317957" cy="882519"/>
      </dsp:txXfrm>
    </dsp:sp>
    <dsp:sp modelId="{33F523E8-67FF-7E46-A193-B1DBA85112ED}">
      <dsp:nvSpPr>
        <dsp:cNvPr id="0" name=""/>
        <dsp:cNvSpPr/>
      </dsp:nvSpPr>
      <dsp:spPr>
        <a:xfrm>
          <a:off x="0" y="3082941"/>
          <a:ext cx="3922394" cy="693981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4. Build Evaluation Matrix</a:t>
          </a:r>
          <a:endParaRPr lang="en-US" sz="1700" kern="1200" dirty="0"/>
        </a:p>
      </dsp:txBody>
      <dsp:txXfrm>
        <a:off x="33877" y="3116818"/>
        <a:ext cx="3854640" cy="6262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5F7E3-9D89-C540-9501-41B42F8E4BED}">
      <dsp:nvSpPr>
        <dsp:cNvPr id="0" name=""/>
        <dsp:cNvSpPr/>
      </dsp:nvSpPr>
      <dsp:spPr>
        <a:xfrm rot="5400000">
          <a:off x="2065762" y="-601943"/>
          <a:ext cx="945302" cy="238909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Look at components </a:t>
          </a:r>
          <a:endParaRPr lang="en-US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Look for any low scores and possible improvement</a:t>
          </a:r>
          <a:endParaRPr lang="en-US" sz="1300" b="1" kern="1200" dirty="0"/>
        </a:p>
      </dsp:txBody>
      <dsp:txXfrm rot="-5400000">
        <a:off x="1343866" y="166099"/>
        <a:ext cx="2342949" cy="853010"/>
      </dsp:txXfrm>
    </dsp:sp>
    <dsp:sp modelId="{CF509352-1177-5E43-B40C-8A522CC34B4B}">
      <dsp:nvSpPr>
        <dsp:cNvPr id="0" name=""/>
        <dsp:cNvSpPr/>
      </dsp:nvSpPr>
      <dsp:spPr>
        <a:xfrm>
          <a:off x="0" y="1790"/>
          <a:ext cx="1343865" cy="11816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Interpret Evaluation Matrix</a:t>
          </a:r>
          <a:endParaRPr lang="en-US" sz="1700" kern="1200" dirty="0"/>
        </a:p>
      </dsp:txBody>
      <dsp:txXfrm>
        <a:off x="57682" y="59472"/>
        <a:ext cx="1228501" cy="1066264"/>
      </dsp:txXfrm>
    </dsp:sp>
    <dsp:sp modelId="{E9AA4F4E-E88A-7C40-AF71-1220FAAFCF6D}">
      <dsp:nvSpPr>
        <dsp:cNvPr id="0" name=""/>
        <dsp:cNvSpPr/>
      </dsp:nvSpPr>
      <dsp:spPr>
        <a:xfrm rot="5400000">
          <a:off x="2065762" y="638766"/>
          <a:ext cx="945302" cy="238909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Did it meet customer’s </a:t>
          </a:r>
          <a:r>
            <a:rPr lang="en-US" sz="1300" b="1" i="0" kern="1200" dirty="0" smtClean="0"/>
            <a:t>intentions</a:t>
          </a:r>
          <a:endParaRPr lang="en-US" sz="1300" b="1" i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design that best achieves these requirements.</a:t>
          </a:r>
          <a:endParaRPr lang="en-US" sz="1300" b="1" kern="1200" dirty="0"/>
        </a:p>
      </dsp:txBody>
      <dsp:txXfrm rot="-5400000">
        <a:off x="1343866" y="1406808"/>
        <a:ext cx="2342949" cy="853010"/>
      </dsp:txXfrm>
    </dsp:sp>
    <dsp:sp modelId="{724AA24B-4774-8545-8545-3F2734FA98EA}">
      <dsp:nvSpPr>
        <dsp:cNvPr id="0" name=""/>
        <dsp:cNvSpPr/>
      </dsp:nvSpPr>
      <dsp:spPr>
        <a:xfrm>
          <a:off x="0" y="1242499"/>
          <a:ext cx="1343865" cy="11816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Consider Qualitative factors</a:t>
          </a:r>
          <a:endParaRPr lang="en-US" sz="1700" kern="1200" dirty="0"/>
        </a:p>
      </dsp:txBody>
      <dsp:txXfrm>
        <a:off x="57682" y="1300181"/>
        <a:ext cx="1228501" cy="1066264"/>
      </dsp:txXfrm>
    </dsp:sp>
    <dsp:sp modelId="{448CD72C-4F59-C744-9B6B-F4AC17462BFA}">
      <dsp:nvSpPr>
        <dsp:cNvPr id="0" name=""/>
        <dsp:cNvSpPr/>
      </dsp:nvSpPr>
      <dsp:spPr>
        <a:xfrm rot="5400000">
          <a:off x="2065762" y="1879476"/>
          <a:ext cx="945302" cy="238909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Justify final design</a:t>
          </a:r>
          <a:endParaRPr lang="en-US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Explain why the others failed</a:t>
          </a:r>
          <a:endParaRPr lang="en-US" sz="1300" b="1" kern="1200" dirty="0"/>
        </a:p>
      </dsp:txBody>
      <dsp:txXfrm rot="-5400000">
        <a:off x="1343866" y="2647518"/>
        <a:ext cx="2342949" cy="853010"/>
      </dsp:txXfrm>
    </dsp:sp>
    <dsp:sp modelId="{24B30866-B7F3-F445-B4D6-A6062BEB9BA9}">
      <dsp:nvSpPr>
        <dsp:cNvPr id="0" name=""/>
        <dsp:cNvSpPr/>
      </dsp:nvSpPr>
      <dsp:spPr>
        <a:xfrm>
          <a:off x="0" y="2483209"/>
          <a:ext cx="1343865" cy="11816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Justify </a:t>
          </a:r>
          <a:endParaRPr lang="en-US" sz="1700" kern="1200" dirty="0"/>
        </a:p>
      </dsp:txBody>
      <dsp:txXfrm>
        <a:off x="57682" y="2540891"/>
        <a:ext cx="1228501" cy="1066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78427-1452-AA4D-9956-E2246D9CCCF0}" type="datetimeFigureOut">
              <a:rPr lang="en-US" smtClean="0"/>
              <a:t>8/05/13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7676F-E1FA-7345-A41D-9E7F491C1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9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066AA7C-3D4D-6645-B1B1-56576F8D3F27}" type="datetimeFigureOut">
              <a:rPr lang="en-US" smtClean="0"/>
              <a:t>8/05/13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A0BF2AB-F3D2-934D-815F-BDB3C7C92C3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diagramData" Target="../diagrams/data5.xml"/><Relationship Id="rId8" Type="http://schemas.openxmlformats.org/officeDocument/2006/relationships/diagramLayout" Target="../diagrams/layout5.xml"/><Relationship Id="rId9" Type="http://schemas.openxmlformats.org/officeDocument/2006/relationships/diagramQuickStyle" Target="../diagrams/quickStyle5.xml"/><Relationship Id="rId10" Type="http://schemas.openxmlformats.org/officeDocument/2006/relationships/diagramColors" Target="../diagrams/colors5.xml"/><Relationship Id="rId11" Type="http://schemas.microsoft.com/office/2007/relationships/diagramDrawing" Target="../diagrams/drawing5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7" Type="http://schemas.openxmlformats.org/officeDocument/2006/relationships/diagramData" Target="../diagrams/data7.xml"/><Relationship Id="rId8" Type="http://schemas.openxmlformats.org/officeDocument/2006/relationships/diagramLayout" Target="../diagrams/layout7.xml"/><Relationship Id="rId9" Type="http://schemas.openxmlformats.org/officeDocument/2006/relationships/diagramQuickStyle" Target="../diagrams/quickStyle7.xml"/><Relationship Id="rId10" Type="http://schemas.openxmlformats.org/officeDocument/2006/relationships/diagramColors" Target="../diagrams/colors7.xml"/><Relationship Id="rId11" Type="http://schemas.microsoft.com/office/2007/relationships/diagramDrawing" Target="../diagrams/drawing7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2252" y="1863451"/>
            <a:ext cx="2266908" cy="8751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Operational Ease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922252" y="5182001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Speed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855366" y="3277427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Safety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55366" y="2152176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Energy Efficiency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922252" y="4113327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Aesthetic Quality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855366" y="4483052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Noise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913206" y="2988076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Reach correct temperature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37776"/>
          </a:xfrm>
        </p:spPr>
        <p:txBody>
          <a:bodyPr/>
          <a:lstStyle/>
          <a:p>
            <a:r>
              <a:rPr lang="en-US" dirty="0" smtClean="0"/>
              <a:t>Design Criteria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438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20008" y="4303725"/>
            <a:ext cx="2266908" cy="8751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Operational Ease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336052" y="4346101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Speed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336052" y="3177227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Safety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52100" y="3177227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Energy Efficiency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52100" y="4346101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Aesthetic Quality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820008" y="3177227"/>
            <a:ext cx="2266908" cy="8359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Noise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52100" y="1460951"/>
            <a:ext cx="2266908" cy="8359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Reach correct temperature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52100" y="835900"/>
            <a:ext cx="6977575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MANDATORY CRITERIA: Acts as primary filter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068" y="2578244"/>
            <a:ext cx="6977575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DESIGN CRITERIA: Used in Evaluation Matrix</a:t>
            </a:r>
          </a:p>
        </p:txBody>
      </p:sp>
    </p:spTree>
    <p:extLst>
      <p:ext uri="{BB962C8B-B14F-4D97-AF65-F5344CB8AC3E}">
        <p14:creationId xmlns:p14="http://schemas.microsoft.com/office/powerpoint/2010/main" val="675437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275"/>
          </a:xfrm>
        </p:spPr>
        <p:txBody>
          <a:bodyPr/>
          <a:lstStyle/>
          <a:p>
            <a:r>
              <a:rPr lang="en-US" dirty="0" smtClean="0"/>
              <a:t>Evaluations Flow Chart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47711613"/>
              </p:ext>
            </p:extLst>
          </p:nvPr>
        </p:nvGraphicFramePr>
        <p:xfrm>
          <a:off x="1523999" y="1141326"/>
          <a:ext cx="6820152" cy="385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77494367"/>
              </p:ext>
            </p:extLst>
          </p:nvPr>
        </p:nvGraphicFramePr>
        <p:xfrm>
          <a:off x="996797" y="4869201"/>
          <a:ext cx="7690004" cy="1576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89726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896" y="0"/>
            <a:ext cx="8369272" cy="1012725"/>
          </a:xfrm>
        </p:spPr>
        <p:txBody>
          <a:bodyPr/>
          <a:lstStyle/>
          <a:p>
            <a:r>
              <a:rPr lang="en-US" dirty="0" smtClean="0"/>
              <a:t>Relative Compliance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54034" y="1431462"/>
            <a:ext cx="7106195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Goal:  To set appropriate measure to capture how well a design has achieved a criteria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77767915"/>
              </p:ext>
            </p:extLst>
          </p:nvPr>
        </p:nvGraphicFramePr>
        <p:xfrm>
          <a:off x="1379305" y="2941726"/>
          <a:ext cx="6691531" cy="2925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54035" y="2363026"/>
            <a:ext cx="2475914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Standard format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575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275"/>
          </a:xfrm>
        </p:spPr>
        <p:txBody>
          <a:bodyPr/>
          <a:lstStyle/>
          <a:p>
            <a:r>
              <a:rPr lang="en-US" dirty="0" smtClean="0"/>
              <a:t>Evaluations Flow Chart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44182066"/>
              </p:ext>
            </p:extLst>
          </p:nvPr>
        </p:nvGraphicFramePr>
        <p:xfrm>
          <a:off x="1523999" y="1141326"/>
          <a:ext cx="6820152" cy="385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281819280"/>
              </p:ext>
            </p:extLst>
          </p:nvPr>
        </p:nvGraphicFramePr>
        <p:xfrm>
          <a:off x="996797" y="4869201"/>
          <a:ext cx="7690004" cy="1576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730666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868050"/>
          </a:xfrm>
        </p:spPr>
        <p:txBody>
          <a:bodyPr/>
          <a:lstStyle/>
          <a:p>
            <a:r>
              <a:rPr lang="en-US" dirty="0" smtClean="0"/>
              <a:t>Recap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77184" y="1502816"/>
            <a:ext cx="2234753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Design Evaluation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91386" y="1518890"/>
            <a:ext cx="2234753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Design Selection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3095" y="1831531"/>
            <a:ext cx="2990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Goal:</a:t>
            </a:r>
          </a:p>
          <a:p>
            <a:pPr algn="ctr"/>
            <a:r>
              <a:rPr lang="en-US" dirty="0" smtClean="0"/>
              <a:t> Build an Evaluation Matrix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41743" y="1831531"/>
            <a:ext cx="3352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Goal:</a:t>
            </a:r>
          </a:p>
          <a:p>
            <a:pPr algn="ctr"/>
            <a:r>
              <a:rPr lang="en-US" dirty="0" smtClean="0"/>
              <a:t> Interpret Evaluation Matrix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311937" y="868051"/>
            <a:ext cx="2379449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System Evaluation</a:t>
            </a:r>
            <a:endParaRPr lang="en-US" dirty="0"/>
          </a:p>
        </p:txBody>
      </p:sp>
      <p:cxnSp>
        <p:nvCxnSpPr>
          <p:cNvPr id="9" name="Elbow Connector 8"/>
          <p:cNvCxnSpPr>
            <a:stCxn id="7" idx="2"/>
            <a:endCxn id="4" idx="1"/>
          </p:cNvCxnSpPr>
          <p:nvPr/>
        </p:nvCxnSpPr>
        <p:spPr>
          <a:xfrm rot="16200000" flipH="1">
            <a:off x="4863438" y="875607"/>
            <a:ext cx="466173" cy="1189724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 rot="5400000">
            <a:off x="3681751" y="883645"/>
            <a:ext cx="450099" cy="1189725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2138525618"/>
              </p:ext>
            </p:extLst>
          </p:nvPr>
        </p:nvGraphicFramePr>
        <p:xfrm>
          <a:off x="643095" y="2731225"/>
          <a:ext cx="3926226" cy="3779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1947182790"/>
              </p:ext>
            </p:extLst>
          </p:nvPr>
        </p:nvGraphicFramePr>
        <p:xfrm>
          <a:off x="5141743" y="2731225"/>
          <a:ext cx="3732961" cy="3666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86761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275"/>
          </a:xfrm>
        </p:spPr>
        <p:txBody>
          <a:bodyPr/>
          <a:lstStyle/>
          <a:p>
            <a:r>
              <a:rPr lang="en-US" dirty="0" smtClean="0"/>
              <a:t>Extra Fun Quiz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95195" y="1398526"/>
            <a:ext cx="659171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Helvetica Neue"/>
                <a:cs typeface="Helvetica Neue"/>
              </a:rPr>
              <a:t>Discuss with your Group:</a:t>
            </a:r>
          </a:p>
          <a:p>
            <a:pPr algn="ctr"/>
            <a:r>
              <a:rPr lang="en-US" sz="2400" b="1" dirty="0" smtClean="0">
                <a:latin typeface="Apple Chancery"/>
                <a:cs typeface="Apple Chancery"/>
              </a:rPr>
              <a:t/>
            </a:r>
            <a:br>
              <a:rPr lang="en-US" sz="2400" b="1" dirty="0" smtClean="0">
                <a:latin typeface="Apple Chancery"/>
                <a:cs typeface="Apple Chancery"/>
              </a:rPr>
            </a:br>
            <a:r>
              <a:rPr lang="en-US" sz="2400" b="1" dirty="0" smtClean="0">
                <a:latin typeface="Apple Chancery"/>
                <a:cs typeface="Apple Chancery"/>
              </a:rPr>
              <a:t>The winning group will get </a:t>
            </a:r>
            <a:endParaRPr lang="en-US" sz="2400" b="1" dirty="0">
              <a:latin typeface="Apple Chancery"/>
              <a:cs typeface="Apple Chancery"/>
            </a:endParaRPr>
          </a:p>
        </p:txBody>
      </p:sp>
      <p:pic>
        <p:nvPicPr>
          <p:cNvPr id="4" name="Picture 3" descr="Hot chocolate and marshmallow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195" y="3256101"/>
            <a:ext cx="6042213" cy="32538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9559409">
            <a:off x="-675248" y="3279834"/>
            <a:ext cx="7057962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A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Hot Choc &amp;</a:t>
            </a:r>
            <a:br>
              <a:rPr lang="en-A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en-A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Marshmallows</a:t>
            </a:r>
            <a:endParaRPr lang="en-A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7464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200</TotalTime>
  <Words>219</Words>
  <Application>Microsoft Macintosh PowerPoint</Application>
  <PresentationFormat>On-screen Show (4:3)</PresentationFormat>
  <Paragraphs>74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Executive</vt:lpstr>
      <vt:lpstr>Design Criteria</vt:lpstr>
      <vt:lpstr>PowerPoint Presentation</vt:lpstr>
      <vt:lpstr>Evaluations Flow Chart</vt:lpstr>
      <vt:lpstr>Relative Compliance </vt:lpstr>
      <vt:lpstr>Evaluations Flow Chart</vt:lpstr>
      <vt:lpstr>Recap</vt:lpstr>
      <vt:lpstr>Extra Fun Quiz</vt:lpstr>
    </vt:vector>
  </TitlesOfParts>
  <Company>BUSS Consultancy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Criteria</dc:title>
  <dc:creator>Ben Low</dc:creator>
  <cp:lastModifiedBy>Ben Low</cp:lastModifiedBy>
  <cp:revision>12</cp:revision>
  <dcterms:created xsi:type="dcterms:W3CDTF">2013-05-07T15:36:18Z</dcterms:created>
  <dcterms:modified xsi:type="dcterms:W3CDTF">2013-05-07T18:56:24Z</dcterms:modified>
</cp:coreProperties>
</file>